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La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5f6188ad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85f6188ad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5f6188ad3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5f6188ad3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5f6188ad3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5f6188ad3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5f6188ad3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5f6188ad3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87b66e148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87b66e148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87b66e1486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87b66e148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87b66e148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87b66e148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87b66e1486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87b66e1486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87b66e1486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87b66e1486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7b66e1486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7b66e1486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5f6188ad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5f6188ad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5f6188ad3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5f6188ad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5f6188ad3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5f6188ad3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5f6188ad3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5f6188ad3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5f6188ad3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5f6188ad3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7b66e1486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87b66e1486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7b66e1486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87b66e1486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27914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5" name="Google Shape;85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Google Shape;87;p12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55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5054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23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7834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本文 1">
  <p:cSld name="TITLE_AND_BODY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1417550"/>
            <a:ext cx="4572000" cy="3726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4572000" y="1417550"/>
            <a:ext cx="4572000" cy="37260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0" y="0"/>
            <a:ext cx="9144000" cy="55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" name="Google Shape;35;p5"/>
          <p:cNvGrpSpPr/>
          <p:nvPr/>
        </p:nvGrpSpPr>
        <p:grpSpPr>
          <a:xfrm>
            <a:off x="830392" y="505456"/>
            <a:ext cx="745763" cy="45826"/>
            <a:chOff x="4580561" y="2589004"/>
            <a:chExt cx="1064464" cy="25200"/>
          </a:xfrm>
        </p:grpSpPr>
        <p:sp>
          <p:nvSpPr>
            <p:cNvPr id="36" name="Google Shape;36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Google Shape;38;p5"/>
          <p:cNvSpPr txBox="1"/>
          <p:nvPr>
            <p:ph type="title"/>
          </p:nvPr>
        </p:nvSpPr>
        <p:spPr>
          <a:xfrm>
            <a:off x="729450" y="23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729450" y="678950"/>
            <a:ext cx="77979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0"/>
            <a:ext cx="9144000" cy="55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5054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6"/>
          <p:cNvSpPr txBox="1"/>
          <p:nvPr>
            <p:ph type="title"/>
          </p:nvPr>
        </p:nvSpPr>
        <p:spPr>
          <a:xfrm>
            <a:off x="729450" y="232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/>
          <p:nvPr/>
        </p:nvSpPr>
        <p:spPr>
          <a:xfrm>
            <a:off x="0" y="0"/>
            <a:ext cx="9144000" cy="55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" name="Google Shape;52;p7"/>
          <p:cNvGrpSpPr/>
          <p:nvPr/>
        </p:nvGrpSpPr>
        <p:grpSpPr>
          <a:xfrm>
            <a:off x="830392" y="505456"/>
            <a:ext cx="745763" cy="45826"/>
            <a:chOff x="4580561" y="2589004"/>
            <a:chExt cx="1064464" cy="25200"/>
          </a:xfrm>
        </p:grpSpPr>
        <p:sp>
          <p:nvSpPr>
            <p:cNvPr id="53" name="Google Shape;53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" name="Google Shape;55;p7"/>
          <p:cNvSpPr txBox="1"/>
          <p:nvPr>
            <p:ph type="title"/>
          </p:nvPr>
        </p:nvSpPr>
        <p:spPr>
          <a:xfrm>
            <a:off x="729450" y="232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0" y="0"/>
            <a:ext cx="9144000" cy="55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" name="Google Shape;59;p8"/>
          <p:cNvGrpSpPr/>
          <p:nvPr/>
        </p:nvGrpSpPr>
        <p:grpSpPr>
          <a:xfrm>
            <a:off x="830392" y="505456"/>
            <a:ext cx="745763" cy="45826"/>
            <a:chOff x="4580561" y="2589004"/>
            <a:chExt cx="1064464" cy="25200"/>
          </a:xfrm>
        </p:grpSpPr>
        <p:sp>
          <p:nvSpPr>
            <p:cNvPr id="60" name="Google Shape;60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8"/>
          <p:cNvSpPr txBox="1"/>
          <p:nvPr>
            <p:ph type="title"/>
          </p:nvPr>
        </p:nvSpPr>
        <p:spPr>
          <a:xfrm>
            <a:off x="730000" y="23250"/>
            <a:ext cx="7443300" cy="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1" type="body"/>
          </p:nvPr>
        </p:nvSpPr>
        <p:spPr>
          <a:xfrm>
            <a:off x="721225" y="876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9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67" name="Google Shape;67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" name="Google Shape;69;p9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" name="Google Shape;73;p10"/>
          <p:cNvGrpSpPr/>
          <p:nvPr/>
        </p:nvGrpSpPr>
        <p:grpSpPr>
          <a:xfrm>
            <a:off x="830392" y="2334256"/>
            <a:ext cx="745763" cy="45826"/>
            <a:chOff x="4580561" y="2589004"/>
            <a:chExt cx="1064464" cy="25200"/>
          </a:xfrm>
        </p:grpSpPr>
        <p:sp>
          <p:nvSpPr>
            <p:cNvPr id="74" name="Google Shape;7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0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8" name="Google Shape;78;p10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hyperlink" Target="https://template-b.quizgenerator.net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template-b.quizgenerator.net/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template-b.quizgenerator.net/" TargetMode="External"/><Relationship Id="rId4" Type="http://schemas.openxmlformats.org/officeDocument/2006/relationships/image" Target="../media/image12.png"/><Relationship Id="rId5" Type="http://schemas.openxmlformats.org/officeDocument/2006/relationships/hyperlink" Target="https://stock.adobe.com/jp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template-b.quizgenerator.net/" TargetMode="External"/><Relationship Id="rId4" Type="http://schemas.openxmlformats.org/officeDocument/2006/relationships/image" Target="../media/image12.png"/><Relationship Id="rId5" Type="http://schemas.openxmlformats.org/officeDocument/2006/relationships/hyperlink" Target="https://placeit.net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template-b.quizgenerator.net/" TargetMode="External"/><Relationship Id="rId4" Type="http://schemas.openxmlformats.org/officeDocument/2006/relationships/image" Target="../media/image12.png"/><Relationship Id="rId5" Type="http://schemas.openxmlformats.org/officeDocument/2006/relationships/hyperlink" Target="https://stock.adobe.com/jp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template-b.quizgenerator.net/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template-b.quizgenerator.net/" TargetMode="External"/><Relationship Id="rId4" Type="http://schemas.openxmlformats.org/officeDocument/2006/relationships/image" Target="../media/image11.png"/><Relationship Id="rId5" Type="http://schemas.openxmlformats.org/officeDocument/2006/relationships/hyperlink" Target="https://stock.adobe.com/jp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template-b.quizgenerator.net/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template-b.quizgenerator.net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hyperlink" Target="https://template-b.quizgenerator.net/" TargetMode="External"/><Relationship Id="rId8" Type="http://schemas.openxmlformats.org/officeDocument/2006/relationships/hyperlink" Target="https://template-a.quizgenerator.net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hyperlink" Target="https://template-a.quizgenerator.net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hyperlink" Target="https://template-b.quizgenerator.net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hyperlink" Target="https://template-a.quizgenerator.net/" TargetMode="External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hyperlink" Target="https://template-a.quizgenerator.net/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hyperlink" Target="https://template-a.quizgenerator.net/?action=login" TargetMode="External"/><Relationship Id="rId9" Type="http://schemas.openxmlformats.org/officeDocument/2006/relationships/hyperlink" Target="https://template-a.quizgenerator.net" TargetMode="External"/><Relationship Id="rId5" Type="http://schemas.openxmlformats.org/officeDocument/2006/relationships/hyperlink" Target="https://template-a.quizgenerator.net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emplate-a.quizgenerator.net/" TargetMode="External"/><Relationship Id="rId8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hyperlink" Target="https://template-a.quizgenerator.net/" TargetMode="External"/><Relationship Id="rId5" Type="http://schemas.openxmlformats.org/officeDocument/2006/relationships/hyperlink" Target="https://stock.adobe.com/jp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hyperlink" Target="https://template-a.quizgenerator.net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emplate-a.quizgenerator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ctrTitle"/>
          </p:nvPr>
        </p:nvSpPr>
        <p:spPr>
          <a:xfrm>
            <a:off x="727950" y="955750"/>
            <a:ext cx="7688100" cy="23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learningBOX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デザインカスタマイズ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[選べる２パターン]</a:t>
            </a:r>
            <a:endParaRPr sz="3600"/>
          </a:p>
        </p:txBody>
      </p:sp>
      <p:sp>
        <p:nvSpPr>
          <p:cNvPr id="97" name="Google Shape;97;p14"/>
          <p:cNvSpPr txBox="1"/>
          <p:nvPr>
            <p:ph idx="1" type="subTitle"/>
          </p:nvPr>
        </p:nvSpPr>
        <p:spPr>
          <a:xfrm>
            <a:off x="729627" y="37825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株式会社龍野情報システム　更新日：2020.08.03</a:t>
            </a: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7500" y="1411050"/>
            <a:ext cx="2418428" cy="181294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9" name="Google Shape;9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4296" y="2053828"/>
            <a:ext cx="2418428" cy="18129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0" name="Google Shape;100;p14"/>
          <p:cNvSpPr/>
          <p:nvPr/>
        </p:nvSpPr>
        <p:spPr>
          <a:xfrm>
            <a:off x="6096063" y="5063850"/>
            <a:ext cx="3048000" cy="7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3047992" y="5063850"/>
            <a:ext cx="3048000" cy="7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28" y="5063850"/>
            <a:ext cx="3048000" cy="798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6096020" y="0"/>
            <a:ext cx="3048000" cy="3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3047945" y="0"/>
            <a:ext cx="3048000" cy="3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-25" y="0"/>
            <a:ext cx="3048000" cy="399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"/>
          <p:cNvSpPr txBox="1"/>
          <p:nvPr>
            <p:ph type="title"/>
          </p:nvPr>
        </p:nvSpPr>
        <p:spPr>
          <a:xfrm>
            <a:off x="537575" y="864300"/>
            <a:ext cx="38673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Template - B -</a:t>
            </a:r>
            <a:endParaRPr/>
          </a:p>
        </p:txBody>
      </p:sp>
      <p:sp>
        <p:nvSpPr>
          <p:cNvPr id="254" name="Google Shape;254;p23"/>
          <p:cNvSpPr/>
          <p:nvPr/>
        </p:nvSpPr>
        <p:spPr>
          <a:xfrm>
            <a:off x="4207225" y="318525"/>
            <a:ext cx="4613100" cy="4613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1825" y="1023375"/>
            <a:ext cx="4262774" cy="3195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56" name="Google Shape;256;p23"/>
          <p:cNvSpPr txBox="1"/>
          <p:nvPr/>
        </p:nvSpPr>
        <p:spPr>
          <a:xfrm>
            <a:off x="5422950" y="4213050"/>
            <a:ext cx="25170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https://template-b.quizgenerator.net/</a:t>
            </a:r>
            <a:r>
              <a:rPr lang="ja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57" name="Google Shape;257;p23"/>
          <p:cNvSpPr/>
          <p:nvPr/>
        </p:nvSpPr>
        <p:spPr>
          <a:xfrm>
            <a:off x="8027525" y="553050"/>
            <a:ext cx="1013100" cy="10131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100">
                <a:solidFill>
                  <a:srgbClr val="FFFFFF"/>
                </a:solidFill>
              </a:rPr>
              <a:t>-応用-</a:t>
            </a:r>
            <a:endParaRPr b="1" sz="11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100">
                <a:solidFill>
                  <a:srgbClr val="FFFFFF"/>
                </a:solidFill>
              </a:rPr>
              <a:t>top</a:t>
            </a:r>
            <a:endParaRPr b="1" sz="11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100">
                <a:solidFill>
                  <a:srgbClr val="FFFFFF"/>
                </a:solidFill>
              </a:rPr>
              <a:t>Main</a:t>
            </a:r>
            <a:endParaRPr b="1"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"/>
          <p:cNvSpPr txBox="1"/>
          <p:nvPr>
            <p:ph type="title"/>
          </p:nvPr>
        </p:nvSpPr>
        <p:spPr>
          <a:xfrm>
            <a:off x="729450" y="232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サイトの基本構造について</a:t>
            </a:r>
            <a:endParaRPr/>
          </a:p>
        </p:txBody>
      </p:sp>
      <p:sp>
        <p:nvSpPr>
          <p:cNvPr id="263" name="Google Shape;263;p24"/>
          <p:cNvSpPr/>
          <p:nvPr/>
        </p:nvSpPr>
        <p:spPr>
          <a:xfrm>
            <a:off x="0" y="5063850"/>
            <a:ext cx="9144000" cy="7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4"/>
          <p:cNvSpPr/>
          <p:nvPr/>
        </p:nvSpPr>
        <p:spPr>
          <a:xfrm>
            <a:off x="0" y="0"/>
            <a:ext cx="9144000" cy="2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4"/>
          <p:cNvSpPr txBox="1"/>
          <p:nvPr/>
        </p:nvSpPr>
        <p:spPr>
          <a:xfrm>
            <a:off x="6554200" y="104850"/>
            <a:ext cx="25170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https://template-b.quizgenerator.net/</a:t>
            </a:r>
            <a:r>
              <a:rPr lang="ja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266" name="Google Shape;26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7882" y="1030324"/>
            <a:ext cx="1990515" cy="40335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67" name="Google Shape;26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4750" y="1030325"/>
            <a:ext cx="2852575" cy="15926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68" name="Google Shape;268;p24"/>
          <p:cNvSpPr txBox="1"/>
          <p:nvPr/>
        </p:nvSpPr>
        <p:spPr>
          <a:xfrm>
            <a:off x="787700" y="584400"/>
            <a:ext cx="7770600" cy="5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latin typeface="Lato"/>
                <a:ea typeface="Lato"/>
                <a:cs typeface="Lato"/>
                <a:sym typeface="Lato"/>
              </a:rPr>
              <a:t>ログイン前の</a:t>
            </a:r>
            <a:r>
              <a:rPr b="1" lang="ja">
                <a:latin typeface="Lato"/>
                <a:ea typeface="Lato"/>
                <a:cs typeface="Lato"/>
                <a:sym typeface="Lato"/>
              </a:rPr>
              <a:t>ページに、このeラーニングサイトの紹介を載せます。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9" name="Google Shape;269;p24"/>
          <p:cNvSpPr/>
          <p:nvPr/>
        </p:nvSpPr>
        <p:spPr>
          <a:xfrm>
            <a:off x="4292575" y="3701600"/>
            <a:ext cx="2946000" cy="445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rgbClr val="434343"/>
                </a:solidFill>
              </a:rPr>
              <a:t>youtubeへ</a:t>
            </a:r>
            <a:r>
              <a:rPr lang="ja" sz="1300">
                <a:solidFill>
                  <a:srgbClr val="434343"/>
                </a:solidFill>
              </a:rPr>
              <a:t>リンクなど</a:t>
            </a:r>
            <a:endParaRPr sz="1300">
              <a:solidFill>
                <a:srgbClr val="434343"/>
              </a:solidFill>
            </a:endParaRPr>
          </a:p>
        </p:txBody>
      </p:sp>
      <p:sp>
        <p:nvSpPr>
          <p:cNvPr id="270" name="Google Shape;270;p24"/>
          <p:cNvSpPr/>
          <p:nvPr/>
        </p:nvSpPr>
        <p:spPr>
          <a:xfrm>
            <a:off x="4292575" y="3129375"/>
            <a:ext cx="2946000" cy="445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rgbClr val="434343"/>
                </a:solidFill>
              </a:rPr>
              <a:t>自社の宣伝ページへリンクなど</a:t>
            </a:r>
            <a:endParaRPr sz="1300">
              <a:solidFill>
                <a:srgbClr val="434343"/>
              </a:solidFill>
            </a:endParaRPr>
          </a:p>
        </p:txBody>
      </p:sp>
      <p:sp>
        <p:nvSpPr>
          <p:cNvPr id="271" name="Google Shape;271;p24"/>
          <p:cNvSpPr/>
          <p:nvPr/>
        </p:nvSpPr>
        <p:spPr>
          <a:xfrm>
            <a:off x="3245875" y="3921575"/>
            <a:ext cx="601500" cy="194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2" name="Google Shape;272;p24"/>
          <p:cNvCxnSpPr>
            <a:stCxn id="271" idx="3"/>
            <a:endCxn id="269" idx="1"/>
          </p:cNvCxnSpPr>
          <p:nvPr/>
        </p:nvCxnSpPr>
        <p:spPr>
          <a:xfrm flipH="1" rot="10800000">
            <a:off x="3847375" y="3924125"/>
            <a:ext cx="445200" cy="945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3" name="Google Shape;273;p24"/>
          <p:cNvSpPr/>
          <p:nvPr/>
        </p:nvSpPr>
        <p:spPr>
          <a:xfrm>
            <a:off x="2432100" y="3955575"/>
            <a:ext cx="601500" cy="194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4" name="Google Shape;274;p24"/>
          <p:cNvCxnSpPr>
            <a:stCxn id="273" idx="0"/>
            <a:endCxn id="270" idx="1"/>
          </p:cNvCxnSpPr>
          <p:nvPr/>
        </p:nvCxnSpPr>
        <p:spPr>
          <a:xfrm rot="-5400000">
            <a:off x="3210900" y="2873925"/>
            <a:ext cx="603600" cy="1559700"/>
          </a:xfrm>
          <a:prstGeom prst="bentConnector2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5" name="Google Shape;275;p24"/>
          <p:cNvSpPr/>
          <p:nvPr/>
        </p:nvSpPr>
        <p:spPr>
          <a:xfrm>
            <a:off x="2393425" y="1526750"/>
            <a:ext cx="601500" cy="194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6" name="Google Shape;276;p24"/>
          <p:cNvCxnSpPr>
            <a:stCxn id="275" idx="3"/>
            <a:endCxn id="277" idx="1"/>
          </p:cNvCxnSpPr>
          <p:nvPr/>
        </p:nvCxnSpPr>
        <p:spPr>
          <a:xfrm flipH="1" rot="10800000">
            <a:off x="2994925" y="1602200"/>
            <a:ext cx="2405400" cy="21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7" name="Google Shape;277;p24"/>
          <p:cNvSpPr/>
          <p:nvPr/>
        </p:nvSpPr>
        <p:spPr>
          <a:xfrm>
            <a:off x="5400310" y="1243425"/>
            <a:ext cx="1094700" cy="717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4"/>
          <p:cNvSpPr/>
          <p:nvPr/>
        </p:nvSpPr>
        <p:spPr>
          <a:xfrm>
            <a:off x="2929400" y="4789150"/>
            <a:ext cx="530100" cy="94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4"/>
          <p:cNvSpPr/>
          <p:nvPr/>
        </p:nvSpPr>
        <p:spPr>
          <a:xfrm>
            <a:off x="4274750" y="4287113"/>
            <a:ext cx="2946000" cy="445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rgbClr val="434343"/>
                </a:solidFill>
              </a:rPr>
              <a:t>お問い合わせ先など</a:t>
            </a:r>
            <a:endParaRPr sz="1300">
              <a:solidFill>
                <a:srgbClr val="434343"/>
              </a:solidFill>
            </a:endParaRPr>
          </a:p>
        </p:txBody>
      </p:sp>
      <p:cxnSp>
        <p:nvCxnSpPr>
          <p:cNvPr id="280" name="Google Shape;280;p24"/>
          <p:cNvCxnSpPr>
            <a:stCxn id="278" idx="3"/>
            <a:endCxn id="279" idx="1"/>
          </p:cNvCxnSpPr>
          <p:nvPr/>
        </p:nvCxnSpPr>
        <p:spPr>
          <a:xfrm flipH="1" rot="10800000">
            <a:off x="3459500" y="4509700"/>
            <a:ext cx="815400" cy="326700"/>
          </a:xfrm>
          <a:prstGeom prst="bentConnector3">
            <a:avLst>
              <a:gd fmla="val 50009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"/>
          <p:cNvSpPr txBox="1"/>
          <p:nvPr>
            <p:ph type="title"/>
          </p:nvPr>
        </p:nvSpPr>
        <p:spPr>
          <a:xfrm>
            <a:off x="729450" y="232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サイドメニューの基本構造について</a:t>
            </a:r>
            <a:endParaRPr/>
          </a:p>
        </p:txBody>
      </p:sp>
      <p:sp>
        <p:nvSpPr>
          <p:cNvPr id="286" name="Google Shape;286;p25"/>
          <p:cNvSpPr/>
          <p:nvPr/>
        </p:nvSpPr>
        <p:spPr>
          <a:xfrm>
            <a:off x="0" y="5063850"/>
            <a:ext cx="9144000" cy="7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5"/>
          <p:cNvSpPr/>
          <p:nvPr/>
        </p:nvSpPr>
        <p:spPr>
          <a:xfrm>
            <a:off x="0" y="0"/>
            <a:ext cx="9144000" cy="2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5"/>
          <p:cNvSpPr txBox="1"/>
          <p:nvPr/>
        </p:nvSpPr>
        <p:spPr>
          <a:xfrm>
            <a:off x="6554200" y="104850"/>
            <a:ext cx="25170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https://template-b.quizgenerator.net/</a:t>
            </a:r>
            <a:r>
              <a:rPr lang="ja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289" name="Google Shape;289;p25"/>
          <p:cNvPicPr preferRelativeResize="0"/>
          <p:nvPr/>
        </p:nvPicPr>
        <p:blipFill rotWithShape="1">
          <a:blip r:embed="rId4">
            <a:alphaModFix/>
          </a:blip>
          <a:srcRect b="73626" l="0" r="0" t="0"/>
          <a:stretch/>
        </p:blipFill>
        <p:spPr>
          <a:xfrm>
            <a:off x="815500" y="1085013"/>
            <a:ext cx="5786253" cy="3092327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5"/>
          <p:cNvSpPr txBox="1"/>
          <p:nvPr/>
        </p:nvSpPr>
        <p:spPr>
          <a:xfrm>
            <a:off x="661500" y="1161225"/>
            <a:ext cx="13602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 u="sng">
                <a:solidFill>
                  <a:srgbClr val="FF0000"/>
                </a:solidFill>
              </a:rPr>
              <a:t>logo.png</a:t>
            </a:r>
            <a:endParaRPr u="sng"/>
          </a:p>
        </p:txBody>
      </p:sp>
      <p:sp>
        <p:nvSpPr>
          <p:cNvPr id="291" name="Google Shape;291;p25"/>
          <p:cNvSpPr/>
          <p:nvPr/>
        </p:nvSpPr>
        <p:spPr>
          <a:xfrm>
            <a:off x="2244875" y="1810050"/>
            <a:ext cx="1690800" cy="7521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5"/>
          <p:cNvSpPr/>
          <p:nvPr/>
        </p:nvSpPr>
        <p:spPr>
          <a:xfrm>
            <a:off x="1954150" y="1340350"/>
            <a:ext cx="4599900" cy="2837100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5"/>
          <p:cNvSpPr/>
          <p:nvPr/>
        </p:nvSpPr>
        <p:spPr>
          <a:xfrm>
            <a:off x="714250" y="1482425"/>
            <a:ext cx="1239900" cy="11187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5"/>
          <p:cNvSpPr/>
          <p:nvPr/>
        </p:nvSpPr>
        <p:spPr>
          <a:xfrm>
            <a:off x="7252075" y="3443175"/>
            <a:ext cx="1703100" cy="144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【弊社側で作成します】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&lt;ファイル&gt;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login_bg.jpg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og_image.png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mup.png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 u="sng">
                <a:solidFill>
                  <a:srgbClr val="666666"/>
                </a:solidFill>
              </a:rPr>
              <a:t>ma_online_bg.png</a:t>
            </a:r>
            <a:endParaRPr b="1" sz="900" u="sng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m02.png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600"/>
              <a:t>※既にイメージ画像等ありましたら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600"/>
              <a:t>　ご指定ください</a:t>
            </a:r>
            <a:endParaRPr sz="600"/>
          </a:p>
        </p:txBody>
      </p:sp>
      <p:sp>
        <p:nvSpPr>
          <p:cNvPr id="295" name="Google Shape;295;p25"/>
          <p:cNvSpPr/>
          <p:nvPr/>
        </p:nvSpPr>
        <p:spPr>
          <a:xfrm>
            <a:off x="7252075" y="1165350"/>
            <a:ext cx="1703100" cy="219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【ご用意下さい】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&lt;基本情報&gt;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サブドメインURL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サイト名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サイトディスクリプション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&lt;ファイル&gt;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 u="sng">
                <a:solidFill>
                  <a:srgbClr val="FF0000"/>
                </a:solidFill>
              </a:rPr>
              <a:t>logo.png／favicon.png</a:t>
            </a:r>
            <a:endParaRPr b="1" sz="900" u="sng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&lt;文言&gt;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 u="sng">
                <a:solidFill>
                  <a:srgbClr val="FF0000"/>
                </a:solidFill>
              </a:rPr>
              <a:t>サービス名</a:t>
            </a:r>
            <a:endParaRPr b="1" sz="900" u="sng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コピー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リンク前コピー／リンク２点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メッセージ本文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フッター追加表示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96" name="Google Shape;296;p25"/>
          <p:cNvSpPr txBox="1"/>
          <p:nvPr/>
        </p:nvSpPr>
        <p:spPr>
          <a:xfrm>
            <a:off x="2268625" y="1482425"/>
            <a:ext cx="9360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 u="sng">
                <a:solidFill>
                  <a:srgbClr val="FF0000"/>
                </a:solidFill>
              </a:rPr>
              <a:t>サービス名</a:t>
            </a:r>
            <a:endParaRPr/>
          </a:p>
        </p:txBody>
      </p:sp>
      <p:sp>
        <p:nvSpPr>
          <p:cNvPr id="297" name="Google Shape;297;p25"/>
          <p:cNvSpPr txBox="1"/>
          <p:nvPr/>
        </p:nvSpPr>
        <p:spPr>
          <a:xfrm>
            <a:off x="2770150" y="4177350"/>
            <a:ext cx="38316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※弊社 </a:t>
            </a:r>
            <a:r>
              <a:rPr b="1" lang="ja" sz="8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Adobe Stock</a:t>
            </a:r>
            <a:r>
              <a:rPr b="1" lang="ja" sz="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 より選定</a:t>
            </a:r>
            <a:endParaRPr b="1" sz="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（イメージありましたら共有ください）</a:t>
            </a:r>
            <a:endParaRPr b="1" sz="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8" name="Google Shape;298;p25"/>
          <p:cNvSpPr txBox="1"/>
          <p:nvPr/>
        </p:nvSpPr>
        <p:spPr>
          <a:xfrm>
            <a:off x="1882500" y="4135425"/>
            <a:ext cx="1905900" cy="2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 u="sng">
                <a:solidFill>
                  <a:srgbClr val="666666"/>
                </a:solidFill>
              </a:rPr>
              <a:t>ma_online_bg.png</a:t>
            </a:r>
            <a:endParaRPr u="sng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"/>
          <p:cNvSpPr txBox="1"/>
          <p:nvPr>
            <p:ph type="title"/>
          </p:nvPr>
        </p:nvSpPr>
        <p:spPr>
          <a:xfrm>
            <a:off x="729450" y="232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ご用意頂く必要があるもの</a:t>
            </a:r>
            <a:endParaRPr/>
          </a:p>
        </p:txBody>
      </p:sp>
      <p:sp>
        <p:nvSpPr>
          <p:cNvPr id="304" name="Google Shape;304;p26"/>
          <p:cNvSpPr/>
          <p:nvPr/>
        </p:nvSpPr>
        <p:spPr>
          <a:xfrm>
            <a:off x="0" y="5063850"/>
            <a:ext cx="9144000" cy="7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6"/>
          <p:cNvSpPr/>
          <p:nvPr/>
        </p:nvSpPr>
        <p:spPr>
          <a:xfrm>
            <a:off x="0" y="0"/>
            <a:ext cx="9144000" cy="2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6"/>
          <p:cNvSpPr txBox="1"/>
          <p:nvPr/>
        </p:nvSpPr>
        <p:spPr>
          <a:xfrm>
            <a:off x="6554200" y="104850"/>
            <a:ext cx="25170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https://template-b.quizgenerator.net/</a:t>
            </a:r>
            <a:r>
              <a:rPr lang="ja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307" name="Google Shape;307;p26"/>
          <p:cNvPicPr preferRelativeResize="0"/>
          <p:nvPr/>
        </p:nvPicPr>
        <p:blipFill rotWithShape="1">
          <a:blip r:embed="rId4">
            <a:alphaModFix/>
          </a:blip>
          <a:srcRect b="40075" l="0" r="0" t="27250"/>
          <a:stretch/>
        </p:blipFill>
        <p:spPr>
          <a:xfrm>
            <a:off x="588175" y="1113450"/>
            <a:ext cx="5042302" cy="3338582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6"/>
          <p:cNvSpPr/>
          <p:nvPr/>
        </p:nvSpPr>
        <p:spPr>
          <a:xfrm>
            <a:off x="2746075" y="1179325"/>
            <a:ext cx="1535400" cy="6678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6"/>
          <p:cNvSpPr/>
          <p:nvPr/>
        </p:nvSpPr>
        <p:spPr>
          <a:xfrm>
            <a:off x="1880200" y="1980575"/>
            <a:ext cx="3452700" cy="2438400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6"/>
          <p:cNvSpPr/>
          <p:nvPr/>
        </p:nvSpPr>
        <p:spPr>
          <a:xfrm>
            <a:off x="7252075" y="3443175"/>
            <a:ext cx="1703100" cy="144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【弊社側で作成します】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&lt;ファイル&gt;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login_bg.jpg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og_image.png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 u="sng">
                <a:solidFill>
                  <a:srgbClr val="666666"/>
                </a:solidFill>
              </a:rPr>
              <a:t>mup.png</a:t>
            </a:r>
            <a:endParaRPr b="1" sz="900" u="sng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ma_online_bg.png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m02.png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600"/>
              <a:t>※既にイメージ画像等ありましたら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600"/>
              <a:t>　ご指定ください</a:t>
            </a:r>
            <a:endParaRPr sz="600"/>
          </a:p>
        </p:txBody>
      </p:sp>
      <p:sp>
        <p:nvSpPr>
          <p:cNvPr id="311" name="Google Shape;311;p26"/>
          <p:cNvSpPr/>
          <p:nvPr/>
        </p:nvSpPr>
        <p:spPr>
          <a:xfrm>
            <a:off x="7252075" y="1165350"/>
            <a:ext cx="1703100" cy="219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【ご用意下さい】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&lt;基本情報&gt;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サブドメインURL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サイト名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サイトディスクリプション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&lt;ファイル&gt;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logo.pn</a:t>
            </a:r>
            <a:r>
              <a:rPr lang="ja" sz="900"/>
              <a:t>g／</a:t>
            </a:r>
            <a:r>
              <a:rPr lang="ja" sz="900"/>
              <a:t>favicon.png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&lt;文言&gt;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サービス名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 u="sng">
                <a:solidFill>
                  <a:srgbClr val="FF0000"/>
                </a:solidFill>
              </a:rPr>
              <a:t>コピー</a:t>
            </a:r>
            <a:endParaRPr b="1" sz="900" u="sng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リンク前コピー／リンク２点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メッセージ本文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フッター追加表示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312" name="Google Shape;312;p26"/>
          <p:cNvSpPr txBox="1"/>
          <p:nvPr/>
        </p:nvSpPr>
        <p:spPr>
          <a:xfrm>
            <a:off x="2691000" y="853038"/>
            <a:ext cx="6669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 u="sng">
                <a:solidFill>
                  <a:srgbClr val="FF0000"/>
                </a:solidFill>
              </a:rPr>
              <a:t>コピー</a:t>
            </a:r>
            <a:endParaRPr/>
          </a:p>
        </p:txBody>
      </p:sp>
      <p:sp>
        <p:nvSpPr>
          <p:cNvPr id="313" name="Google Shape;313;p26"/>
          <p:cNvSpPr txBox="1"/>
          <p:nvPr/>
        </p:nvSpPr>
        <p:spPr>
          <a:xfrm>
            <a:off x="2813300" y="4452025"/>
            <a:ext cx="24813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※弊社 </a:t>
            </a:r>
            <a:r>
              <a:rPr b="1" lang="ja" sz="8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Place it</a:t>
            </a:r>
            <a:r>
              <a:rPr b="1" lang="ja" sz="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ja" sz="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より作成</a:t>
            </a:r>
            <a:endParaRPr b="1" sz="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（イメージありましたら共有ください）</a:t>
            </a:r>
            <a:endParaRPr b="1" sz="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4" name="Google Shape;314;p26"/>
          <p:cNvSpPr txBox="1"/>
          <p:nvPr/>
        </p:nvSpPr>
        <p:spPr>
          <a:xfrm>
            <a:off x="1794575" y="4418975"/>
            <a:ext cx="7431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 u="sng">
                <a:solidFill>
                  <a:srgbClr val="666666"/>
                </a:solidFill>
              </a:rPr>
              <a:t>mup.png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"/>
          <p:cNvSpPr txBox="1"/>
          <p:nvPr>
            <p:ph type="title"/>
          </p:nvPr>
        </p:nvSpPr>
        <p:spPr>
          <a:xfrm>
            <a:off x="729450" y="232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ご用意頂く必要があるもの</a:t>
            </a:r>
            <a:endParaRPr/>
          </a:p>
        </p:txBody>
      </p:sp>
      <p:sp>
        <p:nvSpPr>
          <p:cNvPr id="320" name="Google Shape;320;p27"/>
          <p:cNvSpPr/>
          <p:nvPr/>
        </p:nvSpPr>
        <p:spPr>
          <a:xfrm>
            <a:off x="0" y="5063850"/>
            <a:ext cx="9144000" cy="7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7"/>
          <p:cNvSpPr/>
          <p:nvPr/>
        </p:nvSpPr>
        <p:spPr>
          <a:xfrm>
            <a:off x="0" y="0"/>
            <a:ext cx="9144000" cy="2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7"/>
          <p:cNvSpPr txBox="1"/>
          <p:nvPr/>
        </p:nvSpPr>
        <p:spPr>
          <a:xfrm>
            <a:off x="6554200" y="104850"/>
            <a:ext cx="25170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https://template-b.quizgenerator.net/</a:t>
            </a:r>
            <a:r>
              <a:rPr lang="ja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323" name="Google Shape;323;p27"/>
          <p:cNvPicPr preferRelativeResize="0"/>
          <p:nvPr/>
        </p:nvPicPr>
        <p:blipFill rotWithShape="1">
          <a:blip r:embed="rId4">
            <a:alphaModFix/>
          </a:blip>
          <a:srcRect b="20125" l="17580" r="0" t="62932"/>
          <a:stretch/>
        </p:blipFill>
        <p:spPr>
          <a:xfrm>
            <a:off x="643850" y="1399900"/>
            <a:ext cx="5735301" cy="2389047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7"/>
          <p:cNvSpPr/>
          <p:nvPr/>
        </p:nvSpPr>
        <p:spPr>
          <a:xfrm>
            <a:off x="818450" y="1998675"/>
            <a:ext cx="2643600" cy="9237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7"/>
          <p:cNvSpPr/>
          <p:nvPr/>
        </p:nvSpPr>
        <p:spPr>
          <a:xfrm>
            <a:off x="1255025" y="2960975"/>
            <a:ext cx="1833000" cy="3720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7"/>
          <p:cNvSpPr/>
          <p:nvPr/>
        </p:nvSpPr>
        <p:spPr>
          <a:xfrm>
            <a:off x="7252075" y="3443175"/>
            <a:ext cx="1703100" cy="144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【弊社側で作成します】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&lt;ファイル&gt;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login_bg.jpg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og_image.png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mup.png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ma_online_bg.png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 u="sng">
                <a:solidFill>
                  <a:srgbClr val="666666"/>
                </a:solidFill>
              </a:rPr>
              <a:t>m02.png</a:t>
            </a:r>
            <a:endParaRPr b="1" sz="900" u="sng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600"/>
              <a:t>※既にイメージ画像等ありましたら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600"/>
              <a:t>　ご指定ください</a:t>
            </a:r>
            <a:endParaRPr sz="600"/>
          </a:p>
        </p:txBody>
      </p:sp>
      <p:sp>
        <p:nvSpPr>
          <p:cNvPr id="327" name="Google Shape;327;p27"/>
          <p:cNvSpPr/>
          <p:nvPr/>
        </p:nvSpPr>
        <p:spPr>
          <a:xfrm>
            <a:off x="7252075" y="1165350"/>
            <a:ext cx="1703100" cy="219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【ご用意下さい】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&lt;基本情報&gt;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サブドメインURL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サイト名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サイトディスクリプション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&lt;ファイル&gt;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logo.png／favicon.png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&lt;文言&gt;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サービス名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コピー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 u="sng">
                <a:solidFill>
                  <a:srgbClr val="FF0000"/>
                </a:solidFill>
              </a:rPr>
              <a:t>リンク前コピー／リンク２点</a:t>
            </a:r>
            <a:endParaRPr b="1" sz="900" u="sng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メッセージ本文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フッター追加表示</a:t>
            </a:r>
            <a:endParaRPr sz="900"/>
          </a:p>
        </p:txBody>
      </p:sp>
      <p:sp>
        <p:nvSpPr>
          <p:cNvPr id="328" name="Google Shape;328;p27"/>
          <p:cNvSpPr txBox="1"/>
          <p:nvPr/>
        </p:nvSpPr>
        <p:spPr>
          <a:xfrm>
            <a:off x="818450" y="1652925"/>
            <a:ext cx="1891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 u="sng">
                <a:solidFill>
                  <a:srgbClr val="FF0000"/>
                </a:solidFill>
              </a:rPr>
              <a:t>リンク前コピー／リンク</a:t>
            </a:r>
            <a:endParaRPr/>
          </a:p>
        </p:txBody>
      </p:sp>
      <p:sp>
        <p:nvSpPr>
          <p:cNvPr id="329" name="Google Shape;329;p27"/>
          <p:cNvSpPr/>
          <p:nvPr/>
        </p:nvSpPr>
        <p:spPr>
          <a:xfrm>
            <a:off x="3556875" y="1340350"/>
            <a:ext cx="2912700" cy="2552700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7"/>
          <p:cNvSpPr/>
          <p:nvPr/>
        </p:nvSpPr>
        <p:spPr>
          <a:xfrm>
            <a:off x="4064425" y="2805500"/>
            <a:ext cx="1833000" cy="3720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7"/>
          <p:cNvSpPr/>
          <p:nvPr/>
        </p:nvSpPr>
        <p:spPr>
          <a:xfrm>
            <a:off x="4064425" y="1972775"/>
            <a:ext cx="1833000" cy="7317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7"/>
          <p:cNvSpPr txBox="1"/>
          <p:nvPr/>
        </p:nvSpPr>
        <p:spPr>
          <a:xfrm>
            <a:off x="4006225" y="1652925"/>
            <a:ext cx="1891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 u="sng">
                <a:solidFill>
                  <a:srgbClr val="FF0000"/>
                </a:solidFill>
              </a:rPr>
              <a:t>リンク前コピー／リンク</a:t>
            </a:r>
            <a:endParaRPr/>
          </a:p>
        </p:txBody>
      </p:sp>
      <p:sp>
        <p:nvSpPr>
          <p:cNvPr id="333" name="Google Shape;333;p27"/>
          <p:cNvSpPr txBox="1"/>
          <p:nvPr/>
        </p:nvSpPr>
        <p:spPr>
          <a:xfrm>
            <a:off x="3959450" y="3893075"/>
            <a:ext cx="24813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※弊社 </a:t>
            </a:r>
            <a:r>
              <a:rPr b="1" lang="ja" sz="800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Adobe Stock</a:t>
            </a:r>
            <a:r>
              <a:rPr b="1" lang="ja" sz="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 より選定</a:t>
            </a:r>
            <a:endParaRPr b="1" sz="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（イメージありましたら共有ください）</a:t>
            </a:r>
            <a:endParaRPr b="1" sz="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4" name="Google Shape;334;p27"/>
          <p:cNvSpPr txBox="1"/>
          <p:nvPr/>
        </p:nvSpPr>
        <p:spPr>
          <a:xfrm>
            <a:off x="3556875" y="3861025"/>
            <a:ext cx="7053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 u="sng">
                <a:solidFill>
                  <a:srgbClr val="666666"/>
                </a:solidFill>
              </a:rPr>
              <a:t>m02.png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"/>
          <p:cNvSpPr txBox="1"/>
          <p:nvPr>
            <p:ph type="title"/>
          </p:nvPr>
        </p:nvSpPr>
        <p:spPr>
          <a:xfrm>
            <a:off x="729450" y="232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ご用意頂く必要があるもの</a:t>
            </a:r>
            <a:endParaRPr/>
          </a:p>
        </p:txBody>
      </p:sp>
      <p:sp>
        <p:nvSpPr>
          <p:cNvPr id="340" name="Google Shape;340;p28"/>
          <p:cNvSpPr/>
          <p:nvPr/>
        </p:nvSpPr>
        <p:spPr>
          <a:xfrm>
            <a:off x="0" y="5063850"/>
            <a:ext cx="9144000" cy="7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8"/>
          <p:cNvSpPr/>
          <p:nvPr/>
        </p:nvSpPr>
        <p:spPr>
          <a:xfrm>
            <a:off x="0" y="0"/>
            <a:ext cx="9144000" cy="2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8"/>
          <p:cNvSpPr txBox="1"/>
          <p:nvPr/>
        </p:nvSpPr>
        <p:spPr>
          <a:xfrm>
            <a:off x="6554200" y="104850"/>
            <a:ext cx="25170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https://template-b.quizgenerator.net/</a:t>
            </a:r>
            <a:r>
              <a:rPr lang="ja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343" name="Google Shape;343;p28"/>
          <p:cNvPicPr preferRelativeResize="0"/>
          <p:nvPr/>
        </p:nvPicPr>
        <p:blipFill rotWithShape="1">
          <a:blip r:embed="rId4">
            <a:alphaModFix/>
          </a:blip>
          <a:srcRect b="2290" l="17580" r="0" t="80767"/>
          <a:stretch/>
        </p:blipFill>
        <p:spPr>
          <a:xfrm>
            <a:off x="577550" y="1399900"/>
            <a:ext cx="5735301" cy="238904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8"/>
          <p:cNvSpPr/>
          <p:nvPr/>
        </p:nvSpPr>
        <p:spPr>
          <a:xfrm>
            <a:off x="786150" y="1611175"/>
            <a:ext cx="5465700" cy="12495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8"/>
          <p:cNvSpPr/>
          <p:nvPr/>
        </p:nvSpPr>
        <p:spPr>
          <a:xfrm>
            <a:off x="2827500" y="3244275"/>
            <a:ext cx="1397100" cy="2376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8"/>
          <p:cNvSpPr/>
          <p:nvPr/>
        </p:nvSpPr>
        <p:spPr>
          <a:xfrm>
            <a:off x="7252075" y="3443175"/>
            <a:ext cx="1703100" cy="144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【弊社側で作成します】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&lt;ファイル&gt;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login_bg.jpg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og_image.png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mup.png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ma_online_bg.png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m02.png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600"/>
              <a:t>※既にイメージ画像等ありましたら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600"/>
              <a:t>　ご指定ください</a:t>
            </a:r>
            <a:endParaRPr sz="600"/>
          </a:p>
        </p:txBody>
      </p:sp>
      <p:sp>
        <p:nvSpPr>
          <p:cNvPr id="347" name="Google Shape;347;p28"/>
          <p:cNvSpPr/>
          <p:nvPr/>
        </p:nvSpPr>
        <p:spPr>
          <a:xfrm>
            <a:off x="7252075" y="1165350"/>
            <a:ext cx="1703100" cy="219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【ご用意下さい】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&lt;基本情報&gt;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サブドメインURL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サイト名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サイトディスクリプション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&lt;ファイル&gt;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logo.png／favicon.png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&lt;文言&gt;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サービス名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コピー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リンク前コピー／リンク２点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 u="sng">
                <a:solidFill>
                  <a:srgbClr val="FF0000"/>
                </a:solidFill>
              </a:rPr>
              <a:t>メッセージ本文</a:t>
            </a:r>
            <a:endParaRPr b="1" sz="900" u="sng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 u="sng">
                <a:solidFill>
                  <a:srgbClr val="FF0000"/>
                </a:solidFill>
              </a:rPr>
              <a:t>フッター追加表示</a:t>
            </a:r>
            <a:endParaRPr b="1" sz="900" u="sng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348" name="Google Shape;348;p28"/>
          <p:cNvSpPr txBox="1"/>
          <p:nvPr/>
        </p:nvSpPr>
        <p:spPr>
          <a:xfrm>
            <a:off x="729450" y="1312775"/>
            <a:ext cx="11358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 u="sng">
                <a:solidFill>
                  <a:srgbClr val="FF0000"/>
                </a:solidFill>
              </a:rPr>
              <a:t>メッセージ本文</a:t>
            </a:r>
            <a:endParaRPr/>
          </a:p>
        </p:txBody>
      </p:sp>
      <p:sp>
        <p:nvSpPr>
          <p:cNvPr id="349" name="Google Shape;349;p28"/>
          <p:cNvSpPr txBox="1"/>
          <p:nvPr/>
        </p:nvSpPr>
        <p:spPr>
          <a:xfrm>
            <a:off x="1696400" y="3200925"/>
            <a:ext cx="11832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 u="sng">
                <a:solidFill>
                  <a:srgbClr val="FF0000"/>
                </a:solidFill>
              </a:rPr>
              <a:t>フッター追加表示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9"/>
          <p:cNvSpPr txBox="1"/>
          <p:nvPr>
            <p:ph type="title"/>
          </p:nvPr>
        </p:nvSpPr>
        <p:spPr>
          <a:xfrm>
            <a:off x="729450" y="232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ご用意頂く必要があるもの</a:t>
            </a:r>
            <a:endParaRPr/>
          </a:p>
        </p:txBody>
      </p:sp>
      <p:sp>
        <p:nvSpPr>
          <p:cNvPr id="355" name="Google Shape;355;p29"/>
          <p:cNvSpPr/>
          <p:nvPr/>
        </p:nvSpPr>
        <p:spPr>
          <a:xfrm>
            <a:off x="0" y="5063850"/>
            <a:ext cx="9144000" cy="7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9"/>
          <p:cNvSpPr/>
          <p:nvPr/>
        </p:nvSpPr>
        <p:spPr>
          <a:xfrm>
            <a:off x="0" y="0"/>
            <a:ext cx="9144000" cy="2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9"/>
          <p:cNvSpPr txBox="1"/>
          <p:nvPr/>
        </p:nvSpPr>
        <p:spPr>
          <a:xfrm>
            <a:off x="6554200" y="104850"/>
            <a:ext cx="25170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https://template-b.quizgenerator.net/</a:t>
            </a:r>
            <a:r>
              <a:rPr lang="ja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358" name="Google Shape;35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225" y="894625"/>
            <a:ext cx="5954375" cy="3324474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9"/>
          <p:cNvSpPr/>
          <p:nvPr/>
        </p:nvSpPr>
        <p:spPr>
          <a:xfrm>
            <a:off x="7252075" y="3443175"/>
            <a:ext cx="1703100" cy="144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【弊社側で作成します】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&lt;ファイル&gt;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 u="sng">
                <a:solidFill>
                  <a:srgbClr val="666666"/>
                </a:solidFill>
              </a:rPr>
              <a:t>login_bg.jpg</a:t>
            </a:r>
            <a:endParaRPr b="1" sz="900" u="sng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og_image.png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mup.png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ma_online_bg.png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m02.png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600"/>
              <a:t>※既にイメージ画像等ありましたら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600"/>
              <a:t>　ご指定ください</a:t>
            </a:r>
            <a:endParaRPr sz="600"/>
          </a:p>
        </p:txBody>
      </p:sp>
      <p:sp>
        <p:nvSpPr>
          <p:cNvPr id="360" name="Google Shape;360;p29"/>
          <p:cNvSpPr/>
          <p:nvPr/>
        </p:nvSpPr>
        <p:spPr>
          <a:xfrm>
            <a:off x="7252075" y="1165350"/>
            <a:ext cx="1703100" cy="219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【ご用意下さい】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&lt;基本情報&gt;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サブドメインURL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サイト名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サイトディスクリプション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&lt;ファイル&gt;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logo.png／favicon.png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&lt;文言&gt;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サービス名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コピー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リンク前コピー／リンク２点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メッセージ本文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361" name="Google Shape;361;p29"/>
          <p:cNvSpPr txBox="1"/>
          <p:nvPr/>
        </p:nvSpPr>
        <p:spPr>
          <a:xfrm>
            <a:off x="1461550" y="4328700"/>
            <a:ext cx="9537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 u="sng">
                <a:solidFill>
                  <a:srgbClr val="666666"/>
                </a:solidFill>
              </a:rPr>
              <a:t>login_bg.jpg</a:t>
            </a:r>
            <a:endParaRPr u="sng">
              <a:solidFill>
                <a:srgbClr val="666666"/>
              </a:solidFill>
            </a:endParaRPr>
          </a:p>
        </p:txBody>
      </p:sp>
      <p:sp>
        <p:nvSpPr>
          <p:cNvPr id="362" name="Google Shape;362;p29"/>
          <p:cNvSpPr/>
          <p:nvPr/>
        </p:nvSpPr>
        <p:spPr>
          <a:xfrm>
            <a:off x="1439750" y="1066500"/>
            <a:ext cx="4897200" cy="3262500"/>
          </a:xfrm>
          <a:prstGeom prst="rect">
            <a:avLst/>
          </a:prstGeom>
          <a:noFill/>
          <a:ln cap="flat" cmpd="sng" w="28575">
            <a:solidFill>
              <a:srgbClr val="66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9"/>
          <p:cNvSpPr txBox="1"/>
          <p:nvPr/>
        </p:nvSpPr>
        <p:spPr>
          <a:xfrm>
            <a:off x="2363350" y="4290900"/>
            <a:ext cx="38316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※弊社 </a:t>
            </a:r>
            <a:r>
              <a:rPr b="1" lang="ja" sz="800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Adobe Stock</a:t>
            </a:r>
            <a:r>
              <a:rPr b="1" lang="ja" sz="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 より選定</a:t>
            </a:r>
            <a:endParaRPr b="1" sz="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（イメージありましたら共有ください）</a:t>
            </a:r>
            <a:endParaRPr b="1" sz="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0"/>
          <p:cNvSpPr txBox="1"/>
          <p:nvPr>
            <p:ph type="title"/>
          </p:nvPr>
        </p:nvSpPr>
        <p:spPr>
          <a:xfrm>
            <a:off x="729450" y="232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サイドメニューの初期設定について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0"/>
          <p:cNvSpPr txBox="1"/>
          <p:nvPr/>
        </p:nvSpPr>
        <p:spPr>
          <a:xfrm>
            <a:off x="6554200" y="104850"/>
            <a:ext cx="25170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https://template-b.quizgenerator.net/</a:t>
            </a:r>
            <a:r>
              <a:rPr lang="ja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70" name="Google Shape;370;p30"/>
          <p:cNvSpPr/>
          <p:nvPr/>
        </p:nvSpPr>
        <p:spPr>
          <a:xfrm>
            <a:off x="0" y="5063850"/>
            <a:ext cx="9144000" cy="7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0"/>
          <p:cNvSpPr/>
          <p:nvPr/>
        </p:nvSpPr>
        <p:spPr>
          <a:xfrm>
            <a:off x="0" y="0"/>
            <a:ext cx="9144000" cy="2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2" name="Google Shape;37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3287" y="1980475"/>
            <a:ext cx="1175250" cy="2159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73" name="Google Shape;37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6275" y="964875"/>
            <a:ext cx="1228850" cy="39973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74" name="Google Shape;374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647" y="989887"/>
            <a:ext cx="1337525" cy="30359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375" name="Google Shape;375;p30"/>
          <p:cNvCxnSpPr>
            <a:stCxn id="372" idx="1"/>
            <a:endCxn id="374" idx="3"/>
          </p:cNvCxnSpPr>
          <p:nvPr/>
        </p:nvCxnSpPr>
        <p:spPr>
          <a:xfrm rot="10800000">
            <a:off x="1635087" y="2507825"/>
            <a:ext cx="1888200" cy="552300"/>
          </a:xfrm>
          <a:prstGeom prst="bentConnector3">
            <a:avLst>
              <a:gd fmla="val 49998" name="adj1"/>
            </a:avLst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6" name="Google Shape;376;p30"/>
          <p:cNvCxnSpPr>
            <a:stCxn id="372" idx="3"/>
            <a:endCxn id="373" idx="1"/>
          </p:cNvCxnSpPr>
          <p:nvPr/>
        </p:nvCxnSpPr>
        <p:spPr>
          <a:xfrm flipH="1" rot="10800000">
            <a:off x="4698537" y="2963525"/>
            <a:ext cx="1887600" cy="96600"/>
          </a:xfrm>
          <a:prstGeom prst="bentConnector3">
            <a:avLst>
              <a:gd fmla="val 50004" name="adj1"/>
            </a:avLst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7" name="Google Shape;377;p30"/>
          <p:cNvSpPr/>
          <p:nvPr/>
        </p:nvSpPr>
        <p:spPr>
          <a:xfrm>
            <a:off x="2026150" y="2176000"/>
            <a:ext cx="1228800" cy="345900"/>
          </a:xfrm>
          <a:prstGeom prst="wedgeRectCallout">
            <a:avLst>
              <a:gd fmla="val -3357" name="adj1"/>
              <a:gd fmla="val 156758" name="adj2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/>
              <a:t>学習者でログイン</a:t>
            </a:r>
            <a:endParaRPr sz="1000"/>
          </a:p>
        </p:txBody>
      </p:sp>
      <p:sp>
        <p:nvSpPr>
          <p:cNvPr id="378" name="Google Shape;378;p30"/>
          <p:cNvSpPr/>
          <p:nvPr/>
        </p:nvSpPr>
        <p:spPr>
          <a:xfrm>
            <a:off x="4947175" y="2237475"/>
            <a:ext cx="1467300" cy="345900"/>
          </a:xfrm>
          <a:prstGeom prst="wedgeRectCallout">
            <a:avLst>
              <a:gd fmla="val -48910" name="adj1"/>
              <a:gd fmla="val 161990" name="adj2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/>
              <a:t>オーナーや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/>
              <a:t>権限保有者でログイン</a:t>
            </a:r>
            <a:endParaRPr sz="1000"/>
          </a:p>
        </p:txBody>
      </p:sp>
      <p:pic>
        <p:nvPicPr>
          <p:cNvPr id="379" name="Google Shape;379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27450" y="1372125"/>
            <a:ext cx="1288575" cy="73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17175" y="1244348"/>
            <a:ext cx="984100" cy="91683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0"/>
          <p:cNvSpPr/>
          <p:nvPr/>
        </p:nvSpPr>
        <p:spPr>
          <a:xfrm>
            <a:off x="7911650" y="3325650"/>
            <a:ext cx="132600" cy="552300"/>
          </a:xfrm>
          <a:prstGeom prst="rightBracket">
            <a:avLst>
              <a:gd fmla="val 46436" name="adj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0"/>
          <p:cNvSpPr/>
          <p:nvPr/>
        </p:nvSpPr>
        <p:spPr>
          <a:xfrm>
            <a:off x="7911650" y="4139775"/>
            <a:ext cx="132600" cy="384000"/>
          </a:xfrm>
          <a:prstGeom prst="rightBracket">
            <a:avLst>
              <a:gd fmla="val 32522" name="adj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0"/>
          <p:cNvSpPr/>
          <p:nvPr/>
        </p:nvSpPr>
        <p:spPr>
          <a:xfrm>
            <a:off x="7911650" y="4581075"/>
            <a:ext cx="132600" cy="146400"/>
          </a:xfrm>
          <a:prstGeom prst="rightBracket">
            <a:avLst>
              <a:gd fmla="val 10463" name="adj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0"/>
          <p:cNvSpPr txBox="1"/>
          <p:nvPr/>
        </p:nvSpPr>
        <p:spPr>
          <a:xfrm>
            <a:off x="8098875" y="4096425"/>
            <a:ext cx="10089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管理者権限保有者のみ表示</a:t>
            </a:r>
            <a:endParaRPr sz="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5" name="Google Shape;385;p30"/>
          <p:cNvSpPr txBox="1"/>
          <p:nvPr/>
        </p:nvSpPr>
        <p:spPr>
          <a:xfrm>
            <a:off x="8098875" y="4523775"/>
            <a:ext cx="10089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何かしらの権限保有者全員に表示</a:t>
            </a:r>
            <a:endParaRPr sz="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6" name="Google Shape;386;p30"/>
          <p:cNvSpPr txBox="1"/>
          <p:nvPr/>
        </p:nvSpPr>
        <p:spPr>
          <a:xfrm>
            <a:off x="8064575" y="3366450"/>
            <a:ext cx="10089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各保有権限に</a:t>
            </a:r>
            <a:endParaRPr sz="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併せて自動表示</a:t>
            </a:r>
            <a:endParaRPr sz="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7" name="Google Shape;387;p30"/>
          <p:cNvSpPr txBox="1"/>
          <p:nvPr/>
        </p:nvSpPr>
        <p:spPr>
          <a:xfrm>
            <a:off x="787700" y="660600"/>
            <a:ext cx="81591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000">
                <a:latin typeface="Lato"/>
                <a:ea typeface="Lato"/>
                <a:cs typeface="Lato"/>
                <a:sym typeface="Lato"/>
              </a:rPr>
              <a:t>※メニューの追加や削除が出来ます。初期設定後に変更したい箇所や追加したい箇所をご指示ください。</a:t>
            </a:r>
            <a:endParaRPr b="1"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1"/>
          <p:cNvSpPr txBox="1"/>
          <p:nvPr>
            <p:ph type="title"/>
          </p:nvPr>
        </p:nvSpPr>
        <p:spPr>
          <a:xfrm>
            <a:off x="729450" y="232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完成までのフロー</a:t>
            </a:r>
            <a:endParaRPr/>
          </a:p>
        </p:txBody>
      </p:sp>
      <p:sp>
        <p:nvSpPr>
          <p:cNvPr id="393" name="Google Shape;393;p31"/>
          <p:cNvSpPr/>
          <p:nvPr/>
        </p:nvSpPr>
        <p:spPr>
          <a:xfrm>
            <a:off x="711300" y="828400"/>
            <a:ext cx="1490100" cy="372000"/>
          </a:xfrm>
          <a:prstGeom prst="homePlate">
            <a:avLst>
              <a:gd fmla="val 18092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/>
              <a:t>御社</a:t>
            </a:r>
            <a:endParaRPr b="1"/>
          </a:p>
        </p:txBody>
      </p:sp>
      <p:sp>
        <p:nvSpPr>
          <p:cNvPr id="394" name="Google Shape;394;p31"/>
          <p:cNvSpPr/>
          <p:nvPr/>
        </p:nvSpPr>
        <p:spPr>
          <a:xfrm>
            <a:off x="2321285" y="828400"/>
            <a:ext cx="1490100" cy="372000"/>
          </a:xfrm>
          <a:prstGeom prst="homePlate">
            <a:avLst>
              <a:gd fmla="val 18092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FFFF"/>
                </a:solidFill>
              </a:rPr>
              <a:t>弊社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95" name="Google Shape;395;p31"/>
          <p:cNvSpPr/>
          <p:nvPr/>
        </p:nvSpPr>
        <p:spPr>
          <a:xfrm>
            <a:off x="3965598" y="828400"/>
            <a:ext cx="1490100" cy="372000"/>
          </a:xfrm>
          <a:prstGeom prst="homePlate">
            <a:avLst>
              <a:gd fmla="val 18092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/>
              <a:t>御社</a:t>
            </a:r>
            <a:endParaRPr b="1"/>
          </a:p>
        </p:txBody>
      </p:sp>
      <p:sp>
        <p:nvSpPr>
          <p:cNvPr id="396" name="Google Shape;396;p31"/>
          <p:cNvSpPr/>
          <p:nvPr/>
        </p:nvSpPr>
        <p:spPr>
          <a:xfrm>
            <a:off x="5609935" y="828400"/>
            <a:ext cx="1490100" cy="372000"/>
          </a:xfrm>
          <a:prstGeom prst="homePlate">
            <a:avLst>
              <a:gd fmla="val 18092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FFFF"/>
                </a:solidFill>
              </a:rPr>
              <a:t>弊社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97" name="Google Shape;397;p31"/>
          <p:cNvSpPr/>
          <p:nvPr/>
        </p:nvSpPr>
        <p:spPr>
          <a:xfrm>
            <a:off x="7254248" y="828400"/>
            <a:ext cx="1490100" cy="372000"/>
          </a:xfrm>
          <a:prstGeom prst="homePlate">
            <a:avLst>
              <a:gd fmla="val 18092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/>
              <a:t>御社</a:t>
            </a:r>
            <a:endParaRPr b="1"/>
          </a:p>
        </p:txBody>
      </p:sp>
      <p:sp>
        <p:nvSpPr>
          <p:cNvPr id="398" name="Google Shape;398;p31"/>
          <p:cNvSpPr txBox="1"/>
          <p:nvPr/>
        </p:nvSpPr>
        <p:spPr>
          <a:xfrm>
            <a:off x="711300" y="1324875"/>
            <a:ext cx="14901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まずは下記情報/ファイルを弊社側に送付ください。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399" name="Google Shape;399;p31"/>
          <p:cNvSpPr txBox="1"/>
          <p:nvPr/>
        </p:nvSpPr>
        <p:spPr>
          <a:xfrm>
            <a:off x="2321275" y="1324875"/>
            <a:ext cx="1391700" cy="8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頂いた情報＋下記を作成・設定の上、サブドメインを作成し完了次第、お伝えします。</a:t>
            </a:r>
            <a:endParaRPr sz="800"/>
          </a:p>
        </p:txBody>
      </p:sp>
      <p:sp>
        <p:nvSpPr>
          <p:cNvPr id="400" name="Google Shape;400;p31"/>
          <p:cNvSpPr txBox="1"/>
          <p:nvPr/>
        </p:nvSpPr>
        <p:spPr>
          <a:xfrm>
            <a:off x="3965600" y="1324875"/>
            <a:ext cx="14901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動作をご確認ください。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また下記２点ありましたらお伝えください。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401" name="Google Shape;401;p31"/>
          <p:cNvSpPr/>
          <p:nvPr/>
        </p:nvSpPr>
        <p:spPr>
          <a:xfrm>
            <a:off x="3965600" y="2129550"/>
            <a:ext cx="1391700" cy="13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・変更したい画像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・追加/削除したいサイドメニュー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402" name="Google Shape;402;p31"/>
          <p:cNvSpPr txBox="1"/>
          <p:nvPr/>
        </p:nvSpPr>
        <p:spPr>
          <a:xfrm>
            <a:off x="5609925" y="1324875"/>
            <a:ext cx="14424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弊社側で修正作業を行い、完了次第お伝えさせていただきます。</a:t>
            </a:r>
            <a:endParaRPr sz="800"/>
          </a:p>
        </p:txBody>
      </p:sp>
      <p:sp>
        <p:nvSpPr>
          <p:cNvPr id="403" name="Google Shape;403;p31"/>
          <p:cNvSpPr txBox="1"/>
          <p:nvPr/>
        </p:nvSpPr>
        <p:spPr>
          <a:xfrm>
            <a:off x="7254250" y="1324875"/>
            <a:ext cx="14424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ご確認頂き、問題なければ完了です。</a:t>
            </a:r>
            <a:endParaRPr sz="800"/>
          </a:p>
        </p:txBody>
      </p:sp>
      <p:sp>
        <p:nvSpPr>
          <p:cNvPr id="404" name="Google Shape;404;p31"/>
          <p:cNvSpPr txBox="1"/>
          <p:nvPr/>
        </p:nvSpPr>
        <p:spPr>
          <a:xfrm>
            <a:off x="6554200" y="104850"/>
            <a:ext cx="25170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https://template-b.quizgenerator.net/</a:t>
            </a:r>
            <a:r>
              <a:rPr lang="ja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405" name="Google Shape;405;p31"/>
          <p:cNvSpPr/>
          <p:nvPr/>
        </p:nvSpPr>
        <p:spPr>
          <a:xfrm>
            <a:off x="0" y="5063850"/>
            <a:ext cx="9144000" cy="7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1"/>
          <p:cNvSpPr/>
          <p:nvPr/>
        </p:nvSpPr>
        <p:spPr>
          <a:xfrm>
            <a:off x="0" y="0"/>
            <a:ext cx="9144000" cy="2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1"/>
          <p:cNvSpPr/>
          <p:nvPr/>
        </p:nvSpPr>
        <p:spPr>
          <a:xfrm>
            <a:off x="2395050" y="2129550"/>
            <a:ext cx="1310700" cy="144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【弊社側で作成します】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&lt;ファイル&gt;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login_bg.jpg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og_image.png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mup.png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ma_online_bg.png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m02.png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400"/>
              <a:t>※既にイメージ画像等ありましたら</a:t>
            </a:r>
            <a:endParaRPr sz="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400"/>
              <a:t>　ご指定ください</a:t>
            </a:r>
            <a:endParaRPr sz="400"/>
          </a:p>
        </p:txBody>
      </p:sp>
      <p:sp>
        <p:nvSpPr>
          <p:cNvPr id="408" name="Google Shape;408;p31"/>
          <p:cNvSpPr/>
          <p:nvPr/>
        </p:nvSpPr>
        <p:spPr>
          <a:xfrm>
            <a:off x="692800" y="2129550"/>
            <a:ext cx="1442400" cy="219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【ご用意下さい】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&lt;基本情報&gt;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サブドメインURL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サイト名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サイトディスクリプション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&lt;ファイル&gt;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logo.png／favicon.png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&lt;文言&gt;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サービス名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コピー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リンク前コピー／リンク２点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メッセージ本文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フッター追加表示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409" name="Google Shape;409;p31"/>
          <p:cNvSpPr/>
          <p:nvPr/>
        </p:nvSpPr>
        <p:spPr>
          <a:xfrm>
            <a:off x="4347075" y="131550"/>
            <a:ext cx="2010900" cy="31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目安：4週間程度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/>
          <p:nvPr/>
        </p:nvSpPr>
        <p:spPr>
          <a:xfrm>
            <a:off x="5727288" y="726275"/>
            <a:ext cx="2819700" cy="42615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1353825" y="726275"/>
            <a:ext cx="2819700" cy="42615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5"/>
          <p:cNvSpPr txBox="1"/>
          <p:nvPr>
            <p:ph type="title"/>
          </p:nvPr>
        </p:nvSpPr>
        <p:spPr>
          <a:xfrm>
            <a:off x="729450" y="232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選べる</a:t>
            </a:r>
            <a:r>
              <a:rPr lang="ja"/>
              <a:t>２つの</a:t>
            </a:r>
            <a:r>
              <a:rPr lang="ja"/>
              <a:t>デザインパターン</a:t>
            </a:r>
            <a:endParaRPr/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125" y="1503125"/>
            <a:ext cx="2418428" cy="181294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4" name="Google Shape;11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7271" y="1494153"/>
            <a:ext cx="2418428" cy="18129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5" name="Google Shape;11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2778" y="2196250"/>
            <a:ext cx="795770" cy="17231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6" name="Google Shape;11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5930" y="2187275"/>
            <a:ext cx="795770" cy="1723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7" name="Google Shape;117;p15"/>
          <p:cNvSpPr txBox="1"/>
          <p:nvPr/>
        </p:nvSpPr>
        <p:spPr>
          <a:xfrm>
            <a:off x="1385125" y="796800"/>
            <a:ext cx="2747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600">
                <a:solidFill>
                  <a:srgbClr val="4A86E8"/>
                </a:solidFill>
              </a:rPr>
              <a:t>ログイン画面を</a:t>
            </a:r>
            <a:endParaRPr b="1" sz="1600"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600">
                <a:solidFill>
                  <a:srgbClr val="4A86E8"/>
                </a:solidFill>
              </a:rPr>
              <a:t>最初に表示させたい</a:t>
            </a:r>
            <a:endParaRPr b="1" sz="1600">
              <a:solidFill>
                <a:srgbClr val="4A86E8"/>
              </a:solidFill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5821000" y="756025"/>
            <a:ext cx="26448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600">
                <a:solidFill>
                  <a:schemeClr val="dk1"/>
                </a:solidFill>
              </a:rPr>
              <a:t>トップページに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600">
                <a:solidFill>
                  <a:schemeClr val="dk1"/>
                </a:solidFill>
              </a:rPr>
              <a:t>アイキャッチを配置したい</a:t>
            </a:r>
            <a:endParaRPr b="1" sz="1600">
              <a:solidFill>
                <a:schemeClr val="dk1"/>
              </a:solidFill>
            </a:endParaRPr>
          </a:p>
        </p:txBody>
      </p:sp>
      <p:cxnSp>
        <p:nvCxnSpPr>
          <p:cNvPr id="119" name="Google Shape;119;p15"/>
          <p:cNvCxnSpPr/>
          <p:nvPr/>
        </p:nvCxnSpPr>
        <p:spPr>
          <a:xfrm>
            <a:off x="1537775" y="1357350"/>
            <a:ext cx="2429100" cy="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Google Shape;120;p15"/>
          <p:cNvCxnSpPr/>
          <p:nvPr/>
        </p:nvCxnSpPr>
        <p:spPr>
          <a:xfrm>
            <a:off x="5881175" y="1357350"/>
            <a:ext cx="2429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1" name="Google Shape;121;p15"/>
          <p:cNvGrpSpPr/>
          <p:nvPr/>
        </p:nvGrpSpPr>
        <p:grpSpPr>
          <a:xfrm>
            <a:off x="3609525" y="616830"/>
            <a:ext cx="691258" cy="711557"/>
            <a:chOff x="2390325" y="616830"/>
            <a:chExt cx="691258" cy="711557"/>
          </a:xfrm>
        </p:grpSpPr>
        <p:sp>
          <p:nvSpPr>
            <p:cNvPr id="122" name="Google Shape;122;p15"/>
            <p:cNvSpPr/>
            <p:nvPr/>
          </p:nvSpPr>
          <p:spPr>
            <a:xfrm rot="10800000">
              <a:off x="2390325" y="733188"/>
              <a:ext cx="564000" cy="595200"/>
            </a:xfrm>
            <a:prstGeom prst="rtTriangle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5"/>
            <p:cNvSpPr txBox="1"/>
            <p:nvPr/>
          </p:nvSpPr>
          <p:spPr>
            <a:xfrm rot="2700000">
              <a:off x="2588321" y="708314"/>
              <a:ext cx="418324" cy="385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 sz="16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A</a:t>
              </a:r>
              <a:endParaRPr b="1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24" name="Google Shape;124;p15"/>
          <p:cNvGrpSpPr/>
          <p:nvPr/>
        </p:nvGrpSpPr>
        <p:grpSpPr>
          <a:xfrm>
            <a:off x="7993975" y="602118"/>
            <a:ext cx="691258" cy="711557"/>
            <a:chOff x="2390325" y="616830"/>
            <a:chExt cx="691258" cy="711557"/>
          </a:xfrm>
        </p:grpSpPr>
        <p:sp>
          <p:nvSpPr>
            <p:cNvPr id="125" name="Google Shape;125;p15"/>
            <p:cNvSpPr/>
            <p:nvPr/>
          </p:nvSpPr>
          <p:spPr>
            <a:xfrm rot="10800000">
              <a:off x="2390325" y="733188"/>
              <a:ext cx="564000" cy="59520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5"/>
            <p:cNvSpPr txBox="1"/>
            <p:nvPr/>
          </p:nvSpPr>
          <p:spPr>
            <a:xfrm rot="2700000">
              <a:off x="2588321" y="708314"/>
              <a:ext cx="418324" cy="385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 sz="16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B</a:t>
              </a:r>
              <a:endParaRPr b="1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27" name="Google Shape;127;p15"/>
          <p:cNvSpPr txBox="1"/>
          <p:nvPr/>
        </p:nvSpPr>
        <p:spPr>
          <a:xfrm>
            <a:off x="5904300" y="4502250"/>
            <a:ext cx="25170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https://template-b.quizgenerator.net/</a:t>
            </a:r>
            <a:r>
              <a:rPr lang="ja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1505175" y="4502250"/>
            <a:ext cx="25170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rgbClr val="4A86E8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https://template-a.quizgenerator.net/ </a:t>
            </a:r>
            <a:endParaRPr sz="1100">
              <a:solidFill>
                <a:srgbClr val="4A86E8"/>
              </a:solidFill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273975" y="653075"/>
            <a:ext cx="1013100" cy="1013100"/>
          </a:xfrm>
          <a:prstGeom prst="ellipse">
            <a:avLst/>
          </a:prstGeom>
          <a:solidFill>
            <a:srgbClr val="4A86E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100">
                <a:solidFill>
                  <a:srgbClr val="FFFFFF"/>
                </a:solidFill>
              </a:rPr>
              <a:t>-基本-</a:t>
            </a:r>
            <a:endParaRPr b="1" sz="11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100">
                <a:solidFill>
                  <a:srgbClr val="FFFFFF"/>
                </a:solidFill>
              </a:rPr>
              <a:t>login</a:t>
            </a:r>
            <a:endParaRPr b="1" sz="11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100">
                <a:solidFill>
                  <a:srgbClr val="FFFFFF"/>
                </a:solidFill>
              </a:rPr>
              <a:t>Main</a:t>
            </a:r>
            <a:endParaRPr b="1" sz="1100">
              <a:solidFill>
                <a:srgbClr val="FFFFFF"/>
              </a:solidFill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4634363" y="616825"/>
            <a:ext cx="1013100" cy="10131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100">
                <a:solidFill>
                  <a:srgbClr val="FFFFFF"/>
                </a:solidFill>
              </a:rPr>
              <a:t>-応用-</a:t>
            </a:r>
            <a:endParaRPr b="1" sz="11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100">
                <a:solidFill>
                  <a:srgbClr val="FFFFFF"/>
                </a:solidFill>
              </a:rPr>
              <a:t>top</a:t>
            </a:r>
            <a:endParaRPr b="1" sz="11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100">
                <a:solidFill>
                  <a:srgbClr val="FFFFFF"/>
                </a:solidFill>
              </a:rPr>
              <a:t>Main</a:t>
            </a:r>
            <a:endParaRPr b="1"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/>
          <p:nvPr>
            <p:ph type="title"/>
          </p:nvPr>
        </p:nvSpPr>
        <p:spPr>
          <a:xfrm>
            <a:off x="729450" y="232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デザインテンプレート - A</a:t>
            </a:r>
            <a:endParaRPr/>
          </a:p>
        </p:txBody>
      </p:sp>
      <p:pic>
        <p:nvPicPr>
          <p:cNvPr id="136" name="Google Shape;13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299" y="1165346"/>
            <a:ext cx="4957279" cy="371615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7" name="Google Shape;13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2724" y="1165350"/>
            <a:ext cx="1703034" cy="36876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8" name="Google Shape;138;p16"/>
          <p:cNvSpPr txBox="1"/>
          <p:nvPr/>
        </p:nvSpPr>
        <p:spPr>
          <a:xfrm>
            <a:off x="787700" y="736800"/>
            <a:ext cx="72087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latin typeface="Lato"/>
                <a:ea typeface="Lato"/>
                <a:cs typeface="Lato"/>
                <a:sym typeface="Lato"/>
              </a:rPr>
              <a:t>ロゴとfaviconを変更し、ログイン前の背景画像を変更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7252075" y="1165350"/>
            <a:ext cx="1703100" cy="1881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【ご用意下さい】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&lt;基本情報&gt;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サブドメインURL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サイト名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サイトディスクリプション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&lt;ファイル&gt;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logo.png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favicon.png</a:t>
            </a:r>
            <a:endParaRPr sz="900"/>
          </a:p>
        </p:txBody>
      </p:sp>
      <p:sp>
        <p:nvSpPr>
          <p:cNvPr id="140" name="Google Shape;140;p16"/>
          <p:cNvSpPr/>
          <p:nvPr/>
        </p:nvSpPr>
        <p:spPr>
          <a:xfrm>
            <a:off x="8089175" y="389825"/>
            <a:ext cx="1013100" cy="1013100"/>
          </a:xfrm>
          <a:prstGeom prst="ellipse">
            <a:avLst/>
          </a:prstGeom>
          <a:solidFill>
            <a:srgbClr val="4A86E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100">
                <a:solidFill>
                  <a:srgbClr val="FFFFFF"/>
                </a:solidFill>
              </a:rPr>
              <a:t>-基本-</a:t>
            </a:r>
            <a:endParaRPr b="1" sz="11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100">
                <a:solidFill>
                  <a:srgbClr val="FFFFFF"/>
                </a:solidFill>
              </a:rPr>
              <a:t>login</a:t>
            </a:r>
            <a:endParaRPr b="1" sz="11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100">
                <a:solidFill>
                  <a:srgbClr val="FFFFFF"/>
                </a:solidFill>
              </a:rPr>
              <a:t>Main</a:t>
            </a:r>
            <a:endParaRPr b="1" sz="1100">
              <a:solidFill>
                <a:srgbClr val="FFFFFF"/>
              </a:solidFill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7252075" y="3443175"/>
            <a:ext cx="1703100" cy="144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【弊社側で作成します】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&lt;ファイル&gt;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login_bg.jpg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og_image.png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600"/>
              <a:t>※既にイメージ画像等ありましたら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600"/>
              <a:t>　ご指定ください</a:t>
            </a:r>
            <a:endParaRPr sz="900"/>
          </a:p>
        </p:txBody>
      </p:sp>
      <p:sp>
        <p:nvSpPr>
          <p:cNvPr id="142" name="Google Shape;142;p16"/>
          <p:cNvSpPr/>
          <p:nvPr/>
        </p:nvSpPr>
        <p:spPr>
          <a:xfrm>
            <a:off x="0" y="5063850"/>
            <a:ext cx="9144000" cy="798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6"/>
          <p:cNvSpPr/>
          <p:nvPr/>
        </p:nvSpPr>
        <p:spPr>
          <a:xfrm>
            <a:off x="0" y="0"/>
            <a:ext cx="9144000" cy="231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6"/>
          <p:cNvSpPr txBox="1"/>
          <p:nvPr/>
        </p:nvSpPr>
        <p:spPr>
          <a:xfrm>
            <a:off x="6560400" y="104850"/>
            <a:ext cx="25170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rgbClr val="4A86E8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https://template-a.quizgenerator.net/ </a:t>
            </a:r>
            <a:endParaRPr sz="11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/>
          <p:nvPr>
            <p:ph type="title"/>
          </p:nvPr>
        </p:nvSpPr>
        <p:spPr>
          <a:xfrm>
            <a:off x="729450" y="232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デザインテンプレート - B</a:t>
            </a:r>
            <a:endParaRPr/>
          </a:p>
        </p:txBody>
      </p:sp>
      <p:pic>
        <p:nvPicPr>
          <p:cNvPr id="150" name="Google Shape;15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425" y="1197250"/>
            <a:ext cx="4768443" cy="3574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51" name="Google Shape;151;p17"/>
          <p:cNvSpPr txBox="1"/>
          <p:nvPr/>
        </p:nvSpPr>
        <p:spPr>
          <a:xfrm>
            <a:off x="787700" y="584400"/>
            <a:ext cx="72087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latin typeface="Lato"/>
                <a:ea typeface="Lato"/>
                <a:cs typeface="Lato"/>
                <a:sym typeface="Lato"/>
              </a:rPr>
              <a:t>ロゴとfaviconを変更し、ログイン前の背景画像を変更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latin typeface="Lato"/>
                <a:ea typeface="Lato"/>
                <a:cs typeface="Lato"/>
                <a:sym typeface="Lato"/>
              </a:rPr>
              <a:t>＋</a:t>
            </a:r>
            <a:r>
              <a:rPr b="1" lang="ja">
                <a:latin typeface="Lato"/>
                <a:ea typeface="Lato"/>
                <a:cs typeface="Lato"/>
                <a:sym typeface="Lato"/>
              </a:rPr>
              <a:t>レイアウトされたトップページに、必要な画像／文言を配置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7252075" y="3443175"/>
            <a:ext cx="1703100" cy="144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【弊社側で作成します】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&lt;ファイル&gt;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login_bg.jpg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og_image.png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mup.png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ma_online_bg.png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m02.png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600"/>
              <a:t>※</a:t>
            </a:r>
            <a:r>
              <a:rPr lang="ja" sz="600"/>
              <a:t>既にイメージ画像等ありましたら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600"/>
              <a:t>　ご指定ください</a:t>
            </a:r>
            <a:endParaRPr sz="600"/>
          </a:p>
        </p:txBody>
      </p:sp>
      <p:pic>
        <p:nvPicPr>
          <p:cNvPr id="153" name="Google Shape;15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5677" y="1197250"/>
            <a:ext cx="1650823" cy="35746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54" name="Google Shape;154;p17"/>
          <p:cNvSpPr/>
          <p:nvPr/>
        </p:nvSpPr>
        <p:spPr>
          <a:xfrm>
            <a:off x="7252075" y="1165350"/>
            <a:ext cx="1703100" cy="219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【ご用意下さい】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</a:t>
            </a:r>
            <a:r>
              <a:rPr lang="ja" sz="900"/>
              <a:t>基本情報</a:t>
            </a:r>
            <a:r>
              <a:rPr lang="ja" sz="900"/>
              <a:t>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サブドメインURL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サイト名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サイトディスクリプション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&lt;ファイル&gt;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logo.png／</a:t>
            </a:r>
            <a:r>
              <a:rPr lang="ja" sz="900"/>
              <a:t>favicon.png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&lt;文言&gt;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サービス名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コピー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リンク前コピー／リンク２点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メッセージ本文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フッター追加表示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55" name="Google Shape;155;p17"/>
          <p:cNvSpPr/>
          <p:nvPr/>
        </p:nvSpPr>
        <p:spPr>
          <a:xfrm>
            <a:off x="8103725" y="400650"/>
            <a:ext cx="1013100" cy="10131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100">
                <a:solidFill>
                  <a:srgbClr val="FFFFFF"/>
                </a:solidFill>
              </a:rPr>
              <a:t>-応用-</a:t>
            </a:r>
            <a:endParaRPr b="1" sz="11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100">
                <a:solidFill>
                  <a:srgbClr val="FFFFFF"/>
                </a:solidFill>
              </a:rPr>
              <a:t>top</a:t>
            </a:r>
            <a:endParaRPr b="1" sz="11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100">
                <a:solidFill>
                  <a:srgbClr val="FFFFFF"/>
                </a:solidFill>
              </a:rPr>
              <a:t>Main</a:t>
            </a:r>
            <a:endParaRPr b="1" sz="1100">
              <a:solidFill>
                <a:srgbClr val="FFFFFF"/>
              </a:solidFill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0" y="5063850"/>
            <a:ext cx="9144000" cy="7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7"/>
          <p:cNvSpPr/>
          <p:nvPr/>
        </p:nvSpPr>
        <p:spPr>
          <a:xfrm>
            <a:off x="0" y="0"/>
            <a:ext cx="9144000" cy="2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7"/>
          <p:cNvSpPr txBox="1"/>
          <p:nvPr/>
        </p:nvSpPr>
        <p:spPr>
          <a:xfrm>
            <a:off x="6554200" y="104850"/>
            <a:ext cx="25170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https://template-b.quizgenerator.net/</a:t>
            </a:r>
            <a:r>
              <a:rPr lang="ja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>
            <p:ph type="title"/>
          </p:nvPr>
        </p:nvSpPr>
        <p:spPr>
          <a:xfrm>
            <a:off x="630500" y="864300"/>
            <a:ext cx="37080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Template - A -</a:t>
            </a:r>
            <a:endParaRPr/>
          </a:p>
        </p:txBody>
      </p:sp>
      <p:sp>
        <p:nvSpPr>
          <p:cNvPr id="164" name="Google Shape;164;p18"/>
          <p:cNvSpPr/>
          <p:nvPr/>
        </p:nvSpPr>
        <p:spPr>
          <a:xfrm>
            <a:off x="4207225" y="318525"/>
            <a:ext cx="4613100" cy="4613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0800" y="1101752"/>
            <a:ext cx="4076301" cy="30557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66" name="Google Shape;166;p18"/>
          <p:cNvSpPr txBox="1"/>
          <p:nvPr/>
        </p:nvSpPr>
        <p:spPr>
          <a:xfrm>
            <a:off x="5422950" y="4213050"/>
            <a:ext cx="25170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rgbClr val="4A86E8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https://template-a.quizgenerator.net/ </a:t>
            </a:r>
            <a:endParaRPr sz="1100">
              <a:solidFill>
                <a:srgbClr val="4A86E8"/>
              </a:solidFill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7936775" y="618425"/>
            <a:ext cx="1013100" cy="1013100"/>
          </a:xfrm>
          <a:prstGeom prst="ellipse">
            <a:avLst/>
          </a:prstGeom>
          <a:solidFill>
            <a:srgbClr val="4A86E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100">
                <a:solidFill>
                  <a:srgbClr val="FFFFFF"/>
                </a:solidFill>
              </a:rPr>
              <a:t>-基本-</a:t>
            </a:r>
            <a:endParaRPr b="1" sz="11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100">
                <a:solidFill>
                  <a:srgbClr val="FFFFFF"/>
                </a:solidFill>
              </a:rPr>
              <a:t>login</a:t>
            </a:r>
            <a:endParaRPr b="1" sz="11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100">
                <a:solidFill>
                  <a:srgbClr val="FFFFFF"/>
                </a:solidFill>
              </a:rPr>
              <a:t>Main</a:t>
            </a:r>
            <a:endParaRPr b="1"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/>
          <p:nvPr>
            <p:ph type="title"/>
          </p:nvPr>
        </p:nvSpPr>
        <p:spPr>
          <a:xfrm>
            <a:off x="729450" y="232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サイトの基本構造について -1 </a:t>
            </a:r>
            <a:endParaRPr/>
          </a:p>
        </p:txBody>
      </p:sp>
      <p:pic>
        <p:nvPicPr>
          <p:cNvPr id="173" name="Google Shape;17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2510" y="1824369"/>
            <a:ext cx="2828242" cy="212015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4" name="Google Shape;174;p19"/>
          <p:cNvSpPr txBox="1"/>
          <p:nvPr/>
        </p:nvSpPr>
        <p:spPr>
          <a:xfrm>
            <a:off x="5391475" y="3932175"/>
            <a:ext cx="3346800" cy="8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000">
                <a:solidFill>
                  <a:srgbClr val="4A86E8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https://template-a.quizgenerator.net/?action=login</a:t>
            </a:r>
            <a:r>
              <a:rPr b="1" lang="ja" sz="1000">
                <a:solidFill>
                  <a:srgbClr val="4A86E8"/>
                </a:solidFill>
              </a:rPr>
              <a:t> </a:t>
            </a:r>
            <a:endParaRPr b="1" sz="1000">
              <a:solidFill>
                <a:srgbClr val="4A86E8"/>
              </a:solidFill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623450" y="4017200"/>
            <a:ext cx="2348100" cy="8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000">
                <a:solidFill>
                  <a:srgbClr val="4A86E8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https://template-a.quizgenerator.net</a:t>
            </a:r>
            <a:endParaRPr b="1" sz="1300">
              <a:solidFill>
                <a:srgbClr val="4A86E8"/>
              </a:solidFill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3679075" y="2465625"/>
            <a:ext cx="1665000" cy="65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rgbClr val="FFFFFF"/>
                </a:solidFill>
              </a:rPr>
              <a:t>リダイレクト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5460725" y="1388750"/>
            <a:ext cx="28284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latin typeface="Lato"/>
                <a:ea typeface="Lato"/>
                <a:cs typeface="Lato"/>
                <a:sym typeface="Lato"/>
              </a:rPr>
              <a:t>ログインページ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8" name="Google Shape;17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29651" y="2224750"/>
            <a:ext cx="696875" cy="1509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9" name="Google Shape;179;p19"/>
          <p:cNvSpPr txBox="1"/>
          <p:nvPr/>
        </p:nvSpPr>
        <p:spPr>
          <a:xfrm>
            <a:off x="787700" y="736800"/>
            <a:ext cx="7770600" cy="5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latin typeface="Lato"/>
                <a:ea typeface="Lato"/>
                <a:cs typeface="Lato"/>
                <a:sym typeface="Lato"/>
              </a:rPr>
              <a:t>ログイン前にトップページにアクセスすると、自動的にログインページに遷移するように調整します。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0" y="5063850"/>
            <a:ext cx="9144000" cy="798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0" y="0"/>
            <a:ext cx="9144000" cy="231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"/>
          <p:cNvSpPr txBox="1"/>
          <p:nvPr/>
        </p:nvSpPr>
        <p:spPr>
          <a:xfrm>
            <a:off x="6560400" y="104850"/>
            <a:ext cx="25170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rgbClr val="4A86E8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https://template-a.quizgenerator.net/ </a:t>
            </a:r>
            <a:endParaRPr sz="1100">
              <a:solidFill>
                <a:srgbClr val="4A86E8"/>
              </a:solidFill>
            </a:endParaRPr>
          </a:p>
        </p:txBody>
      </p:sp>
      <p:pic>
        <p:nvPicPr>
          <p:cNvPr id="183" name="Google Shape;183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8142" y="1615271"/>
            <a:ext cx="3250334" cy="243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9"/>
          <p:cNvSpPr txBox="1"/>
          <p:nvPr/>
        </p:nvSpPr>
        <p:spPr>
          <a:xfrm>
            <a:off x="487113" y="2674600"/>
            <a:ext cx="2912400" cy="5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solidFill>
                  <a:srgbClr val="4A86E8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トップページにアクセス</a:t>
            </a:r>
            <a:endParaRPr b="1">
              <a:solidFill>
                <a:srgbClr val="4A86E8"/>
              </a:solidFill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567975" y="2002625"/>
            <a:ext cx="2750700" cy="190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9"/>
          <p:cNvSpPr txBox="1"/>
          <p:nvPr/>
        </p:nvSpPr>
        <p:spPr>
          <a:xfrm>
            <a:off x="567975" y="1962425"/>
            <a:ext cx="19395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700">
                <a:solidFill>
                  <a:srgbClr val="666666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https://template-a.quizgenerator.net</a:t>
            </a:r>
            <a:endParaRPr b="1" sz="10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/>
          <p:nvPr>
            <p:ph type="title"/>
          </p:nvPr>
        </p:nvSpPr>
        <p:spPr>
          <a:xfrm>
            <a:off x="729450" y="232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ご用意頂く必要があるもの - 1</a:t>
            </a:r>
            <a:endParaRPr/>
          </a:p>
        </p:txBody>
      </p:sp>
      <p:pic>
        <p:nvPicPr>
          <p:cNvPr id="192" name="Google Shape;192;p20"/>
          <p:cNvPicPr preferRelativeResize="0"/>
          <p:nvPr/>
        </p:nvPicPr>
        <p:blipFill rotWithShape="1">
          <a:blip r:embed="rId3">
            <a:alphaModFix/>
          </a:blip>
          <a:srcRect b="41769" l="0" r="20445" t="0"/>
          <a:stretch/>
        </p:blipFill>
        <p:spPr>
          <a:xfrm>
            <a:off x="462725" y="891949"/>
            <a:ext cx="6327575" cy="34720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3" name="Google Shape;193;p20"/>
          <p:cNvSpPr/>
          <p:nvPr/>
        </p:nvSpPr>
        <p:spPr>
          <a:xfrm>
            <a:off x="619525" y="1530150"/>
            <a:ext cx="1239900" cy="12399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0"/>
          <p:cNvSpPr txBox="1"/>
          <p:nvPr/>
        </p:nvSpPr>
        <p:spPr>
          <a:xfrm>
            <a:off x="566775" y="1253825"/>
            <a:ext cx="13602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>
                <a:solidFill>
                  <a:srgbClr val="FF0000"/>
                </a:solidFill>
              </a:rPr>
              <a:t>logo.png</a:t>
            </a:r>
            <a:endParaRPr/>
          </a:p>
        </p:txBody>
      </p:sp>
      <p:sp>
        <p:nvSpPr>
          <p:cNvPr id="195" name="Google Shape;195;p20"/>
          <p:cNvSpPr/>
          <p:nvPr/>
        </p:nvSpPr>
        <p:spPr>
          <a:xfrm>
            <a:off x="0" y="5063850"/>
            <a:ext cx="9144000" cy="798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0"/>
          <p:cNvSpPr/>
          <p:nvPr/>
        </p:nvSpPr>
        <p:spPr>
          <a:xfrm>
            <a:off x="0" y="0"/>
            <a:ext cx="9144000" cy="231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"/>
          <p:cNvSpPr txBox="1"/>
          <p:nvPr/>
        </p:nvSpPr>
        <p:spPr>
          <a:xfrm>
            <a:off x="6560400" y="104850"/>
            <a:ext cx="25170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rgbClr val="4A86E8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https://template-a.quizgenerator.net/ </a:t>
            </a:r>
            <a:endParaRPr sz="1100">
              <a:solidFill>
                <a:srgbClr val="4A86E8"/>
              </a:solidFill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1998625" y="1135850"/>
            <a:ext cx="4897200" cy="3273600"/>
          </a:xfrm>
          <a:prstGeom prst="rect">
            <a:avLst/>
          </a:prstGeom>
          <a:noFill/>
          <a:ln cap="flat" cmpd="sng" w="28575">
            <a:solidFill>
              <a:srgbClr val="66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0"/>
          <p:cNvSpPr txBox="1"/>
          <p:nvPr/>
        </p:nvSpPr>
        <p:spPr>
          <a:xfrm>
            <a:off x="2922225" y="4360250"/>
            <a:ext cx="38316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※弊社 </a:t>
            </a:r>
            <a:r>
              <a:rPr b="1" lang="ja" sz="800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Adobe Stock</a:t>
            </a:r>
            <a:r>
              <a:rPr b="1" lang="ja" sz="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 より選定</a:t>
            </a:r>
            <a:endParaRPr b="1" sz="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（イメージありましたら共有ください）</a:t>
            </a:r>
            <a:endParaRPr b="1" sz="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7252075" y="1165350"/>
            <a:ext cx="1703100" cy="1881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【ご用意下さい】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&lt;基本情報&gt;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サブドメインURL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サイト名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サイトディスクリプション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&lt;ファイル&gt;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 u="sng">
                <a:solidFill>
                  <a:srgbClr val="FF0000"/>
                </a:solidFill>
              </a:rPr>
              <a:t>logo.png</a:t>
            </a:r>
            <a:endParaRPr b="1" sz="900" u="sng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 u="sng">
                <a:solidFill>
                  <a:srgbClr val="FF0000"/>
                </a:solidFill>
              </a:rPr>
              <a:t>favicon.png</a:t>
            </a:r>
            <a:endParaRPr b="1" sz="900" u="sng">
              <a:solidFill>
                <a:srgbClr val="FF0000"/>
              </a:solidFill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7252075" y="3443175"/>
            <a:ext cx="1703100" cy="144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【作成します】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&lt;ファイル&gt;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 u="sng">
                <a:solidFill>
                  <a:srgbClr val="666666"/>
                </a:solidFill>
              </a:rPr>
              <a:t>login_bg.jpg</a:t>
            </a:r>
            <a:endParaRPr b="1" sz="900" u="sng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/>
              <a:t>og_image.png</a:t>
            </a:r>
            <a:endParaRPr sz="900"/>
          </a:p>
        </p:txBody>
      </p:sp>
      <p:sp>
        <p:nvSpPr>
          <p:cNvPr id="202" name="Google Shape;202;p20"/>
          <p:cNvSpPr txBox="1"/>
          <p:nvPr/>
        </p:nvSpPr>
        <p:spPr>
          <a:xfrm>
            <a:off x="2111100" y="4364025"/>
            <a:ext cx="1905900" cy="2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 u="sng">
                <a:solidFill>
                  <a:srgbClr val="666666"/>
                </a:solidFill>
              </a:rPr>
              <a:t>login_bg.jpg</a:t>
            </a:r>
            <a:endParaRPr u="sng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"/>
          <p:cNvSpPr txBox="1"/>
          <p:nvPr>
            <p:ph type="title"/>
          </p:nvPr>
        </p:nvSpPr>
        <p:spPr>
          <a:xfrm>
            <a:off x="729450" y="232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サイドメニューの</a:t>
            </a:r>
            <a:r>
              <a:rPr lang="ja"/>
              <a:t>初期設定</a:t>
            </a:r>
            <a:r>
              <a:rPr lang="ja"/>
              <a:t>について</a:t>
            </a:r>
            <a:endParaRPr/>
          </a:p>
        </p:txBody>
      </p:sp>
      <p:pic>
        <p:nvPicPr>
          <p:cNvPr id="208" name="Google Shape;2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287" y="1980475"/>
            <a:ext cx="1175250" cy="2159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9" name="Google Shape;20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6275" y="964875"/>
            <a:ext cx="1228850" cy="39973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0" name="Google Shape;21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997" y="978912"/>
            <a:ext cx="1337525" cy="30359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211" name="Google Shape;211;p21"/>
          <p:cNvCxnSpPr>
            <a:stCxn id="208" idx="1"/>
            <a:endCxn id="210" idx="3"/>
          </p:cNvCxnSpPr>
          <p:nvPr/>
        </p:nvCxnSpPr>
        <p:spPr>
          <a:xfrm rot="10800000">
            <a:off x="1635387" y="2496725"/>
            <a:ext cx="1887900" cy="563400"/>
          </a:xfrm>
          <a:prstGeom prst="bentConnector3">
            <a:avLst>
              <a:gd fmla="val 49996" name="adj1"/>
            </a:avLst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2" name="Google Shape;212;p21"/>
          <p:cNvCxnSpPr>
            <a:stCxn id="208" idx="3"/>
            <a:endCxn id="209" idx="1"/>
          </p:cNvCxnSpPr>
          <p:nvPr/>
        </p:nvCxnSpPr>
        <p:spPr>
          <a:xfrm flipH="1" rot="10800000">
            <a:off x="4698537" y="2963525"/>
            <a:ext cx="1887600" cy="96600"/>
          </a:xfrm>
          <a:prstGeom prst="bentConnector3">
            <a:avLst>
              <a:gd fmla="val 50004" name="adj1"/>
            </a:avLst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3" name="Google Shape;213;p21"/>
          <p:cNvSpPr/>
          <p:nvPr/>
        </p:nvSpPr>
        <p:spPr>
          <a:xfrm>
            <a:off x="2026150" y="2176000"/>
            <a:ext cx="1228800" cy="345900"/>
          </a:xfrm>
          <a:prstGeom prst="wedgeRectCallout">
            <a:avLst>
              <a:gd fmla="val -3357" name="adj1"/>
              <a:gd fmla="val 156758" name="adj2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/>
              <a:t>学習者でログイン</a:t>
            </a:r>
            <a:endParaRPr sz="1000"/>
          </a:p>
        </p:txBody>
      </p:sp>
      <p:sp>
        <p:nvSpPr>
          <p:cNvPr id="214" name="Google Shape;214;p21"/>
          <p:cNvSpPr/>
          <p:nvPr/>
        </p:nvSpPr>
        <p:spPr>
          <a:xfrm>
            <a:off x="4947175" y="2237475"/>
            <a:ext cx="1467300" cy="345900"/>
          </a:xfrm>
          <a:prstGeom prst="wedgeRectCallout">
            <a:avLst>
              <a:gd fmla="val -48910" name="adj1"/>
              <a:gd fmla="val 161990" name="adj2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/>
              <a:t>オーナーや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/>
              <a:t>権限保有者でログイン</a:t>
            </a:r>
            <a:endParaRPr sz="1000"/>
          </a:p>
        </p:txBody>
      </p:sp>
      <p:pic>
        <p:nvPicPr>
          <p:cNvPr id="215" name="Google Shape;21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7450" y="1372125"/>
            <a:ext cx="1288575" cy="73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17175" y="1244348"/>
            <a:ext cx="984100" cy="91683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1"/>
          <p:cNvSpPr/>
          <p:nvPr/>
        </p:nvSpPr>
        <p:spPr>
          <a:xfrm>
            <a:off x="7911650" y="3325650"/>
            <a:ext cx="132600" cy="552300"/>
          </a:xfrm>
          <a:prstGeom prst="rightBracket">
            <a:avLst>
              <a:gd fmla="val 46436" name="adj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1"/>
          <p:cNvSpPr/>
          <p:nvPr/>
        </p:nvSpPr>
        <p:spPr>
          <a:xfrm>
            <a:off x="7911650" y="4139775"/>
            <a:ext cx="132600" cy="384000"/>
          </a:xfrm>
          <a:prstGeom prst="rightBracket">
            <a:avLst>
              <a:gd fmla="val 32522" name="adj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1"/>
          <p:cNvSpPr/>
          <p:nvPr/>
        </p:nvSpPr>
        <p:spPr>
          <a:xfrm>
            <a:off x="7911650" y="4581075"/>
            <a:ext cx="132600" cy="146400"/>
          </a:xfrm>
          <a:prstGeom prst="rightBracket">
            <a:avLst>
              <a:gd fmla="val 10463" name="adj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1"/>
          <p:cNvSpPr txBox="1"/>
          <p:nvPr/>
        </p:nvSpPr>
        <p:spPr>
          <a:xfrm>
            <a:off x="8098875" y="4096425"/>
            <a:ext cx="10089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管理者権限保有者のみ表示</a:t>
            </a:r>
            <a:endParaRPr sz="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21"/>
          <p:cNvSpPr txBox="1"/>
          <p:nvPr/>
        </p:nvSpPr>
        <p:spPr>
          <a:xfrm>
            <a:off x="8098875" y="4523775"/>
            <a:ext cx="10089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何かしらの権限保有者全員に表示</a:t>
            </a:r>
            <a:endParaRPr sz="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p21"/>
          <p:cNvSpPr txBox="1"/>
          <p:nvPr/>
        </p:nvSpPr>
        <p:spPr>
          <a:xfrm>
            <a:off x="8064575" y="3366450"/>
            <a:ext cx="10089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各保有権限に</a:t>
            </a:r>
            <a:endParaRPr sz="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併せて自動表示</a:t>
            </a:r>
            <a:endParaRPr sz="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p21"/>
          <p:cNvSpPr txBox="1"/>
          <p:nvPr/>
        </p:nvSpPr>
        <p:spPr>
          <a:xfrm>
            <a:off x="6560400" y="104850"/>
            <a:ext cx="25170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rgbClr val="4A86E8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https://template-a.quizgenerator.net/ </a:t>
            </a:r>
            <a:endParaRPr sz="1100">
              <a:solidFill>
                <a:srgbClr val="4A86E8"/>
              </a:solidFill>
            </a:endParaRPr>
          </a:p>
        </p:txBody>
      </p:sp>
      <p:sp>
        <p:nvSpPr>
          <p:cNvPr id="224" name="Google Shape;224;p21"/>
          <p:cNvSpPr/>
          <p:nvPr/>
        </p:nvSpPr>
        <p:spPr>
          <a:xfrm>
            <a:off x="0" y="5063850"/>
            <a:ext cx="9144000" cy="798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1"/>
          <p:cNvSpPr/>
          <p:nvPr/>
        </p:nvSpPr>
        <p:spPr>
          <a:xfrm>
            <a:off x="0" y="0"/>
            <a:ext cx="9144000" cy="231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1"/>
          <p:cNvSpPr txBox="1"/>
          <p:nvPr/>
        </p:nvSpPr>
        <p:spPr>
          <a:xfrm>
            <a:off x="787700" y="660600"/>
            <a:ext cx="81591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000">
                <a:latin typeface="Lato"/>
                <a:ea typeface="Lato"/>
                <a:cs typeface="Lato"/>
                <a:sym typeface="Lato"/>
              </a:rPr>
              <a:t>※メニューの追加や削除が出来ます。初期設定後に変更したい箇所や追加したい箇所をご指示ください。</a:t>
            </a:r>
            <a:endParaRPr b="1"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"/>
          <p:cNvSpPr txBox="1"/>
          <p:nvPr>
            <p:ph type="title"/>
          </p:nvPr>
        </p:nvSpPr>
        <p:spPr>
          <a:xfrm>
            <a:off x="729450" y="232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完成までのフロー</a:t>
            </a:r>
            <a:endParaRPr/>
          </a:p>
        </p:txBody>
      </p:sp>
      <p:sp>
        <p:nvSpPr>
          <p:cNvPr id="232" name="Google Shape;232;p22"/>
          <p:cNvSpPr txBox="1"/>
          <p:nvPr/>
        </p:nvSpPr>
        <p:spPr>
          <a:xfrm>
            <a:off x="6560400" y="104850"/>
            <a:ext cx="25170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solidFill>
                  <a:srgbClr val="4A86E8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https://template-a.quizgenerator.net/ </a:t>
            </a:r>
            <a:endParaRPr sz="1100">
              <a:solidFill>
                <a:srgbClr val="4A86E8"/>
              </a:solidFill>
            </a:endParaRPr>
          </a:p>
        </p:txBody>
      </p:sp>
      <p:sp>
        <p:nvSpPr>
          <p:cNvPr id="233" name="Google Shape;233;p22"/>
          <p:cNvSpPr/>
          <p:nvPr/>
        </p:nvSpPr>
        <p:spPr>
          <a:xfrm>
            <a:off x="0" y="5063850"/>
            <a:ext cx="9144000" cy="798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2"/>
          <p:cNvSpPr/>
          <p:nvPr/>
        </p:nvSpPr>
        <p:spPr>
          <a:xfrm>
            <a:off x="0" y="0"/>
            <a:ext cx="9144000" cy="231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2"/>
          <p:cNvSpPr/>
          <p:nvPr/>
        </p:nvSpPr>
        <p:spPr>
          <a:xfrm>
            <a:off x="711300" y="828400"/>
            <a:ext cx="1490100" cy="372000"/>
          </a:xfrm>
          <a:prstGeom prst="homePlate">
            <a:avLst>
              <a:gd fmla="val 18092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/>
              <a:t>御社</a:t>
            </a:r>
            <a:endParaRPr b="1"/>
          </a:p>
        </p:txBody>
      </p:sp>
      <p:sp>
        <p:nvSpPr>
          <p:cNvPr id="236" name="Google Shape;236;p22"/>
          <p:cNvSpPr/>
          <p:nvPr/>
        </p:nvSpPr>
        <p:spPr>
          <a:xfrm>
            <a:off x="2321285" y="828400"/>
            <a:ext cx="1490100" cy="372000"/>
          </a:xfrm>
          <a:prstGeom prst="homePlate">
            <a:avLst>
              <a:gd fmla="val 18092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FFFF"/>
                </a:solidFill>
              </a:rPr>
              <a:t>弊社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7" name="Google Shape;237;p22"/>
          <p:cNvSpPr/>
          <p:nvPr/>
        </p:nvSpPr>
        <p:spPr>
          <a:xfrm>
            <a:off x="3965598" y="828400"/>
            <a:ext cx="1490100" cy="372000"/>
          </a:xfrm>
          <a:prstGeom prst="homePlate">
            <a:avLst>
              <a:gd fmla="val 18092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/>
              <a:t>御社</a:t>
            </a:r>
            <a:endParaRPr b="1"/>
          </a:p>
        </p:txBody>
      </p:sp>
      <p:sp>
        <p:nvSpPr>
          <p:cNvPr id="238" name="Google Shape;238;p22"/>
          <p:cNvSpPr/>
          <p:nvPr/>
        </p:nvSpPr>
        <p:spPr>
          <a:xfrm>
            <a:off x="5609935" y="828400"/>
            <a:ext cx="1490100" cy="372000"/>
          </a:xfrm>
          <a:prstGeom prst="homePlate">
            <a:avLst>
              <a:gd fmla="val 18092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FFFF"/>
                </a:solidFill>
              </a:rPr>
              <a:t>弊社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9" name="Google Shape;239;p22"/>
          <p:cNvSpPr/>
          <p:nvPr/>
        </p:nvSpPr>
        <p:spPr>
          <a:xfrm>
            <a:off x="7254248" y="828400"/>
            <a:ext cx="1490100" cy="372000"/>
          </a:xfrm>
          <a:prstGeom prst="homePlate">
            <a:avLst>
              <a:gd fmla="val 18092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/>
              <a:t>御社</a:t>
            </a:r>
            <a:endParaRPr b="1"/>
          </a:p>
        </p:txBody>
      </p:sp>
      <p:sp>
        <p:nvSpPr>
          <p:cNvPr id="240" name="Google Shape;240;p22"/>
          <p:cNvSpPr txBox="1"/>
          <p:nvPr/>
        </p:nvSpPr>
        <p:spPr>
          <a:xfrm>
            <a:off x="711300" y="1324875"/>
            <a:ext cx="14901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まずは下記情報/ファイルを弊社側に送付ください。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41" name="Google Shape;241;p22"/>
          <p:cNvSpPr txBox="1"/>
          <p:nvPr/>
        </p:nvSpPr>
        <p:spPr>
          <a:xfrm>
            <a:off x="2321275" y="1324875"/>
            <a:ext cx="1391700" cy="8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頂いた情報＋下記を作成・設定の上、</a:t>
            </a:r>
            <a:r>
              <a:rPr lang="ja" sz="800"/>
              <a:t>サブドメインを作成し完了次第、お伝えします。</a:t>
            </a:r>
            <a:endParaRPr sz="800"/>
          </a:p>
        </p:txBody>
      </p:sp>
      <p:sp>
        <p:nvSpPr>
          <p:cNvPr id="242" name="Google Shape;242;p22"/>
          <p:cNvSpPr/>
          <p:nvPr/>
        </p:nvSpPr>
        <p:spPr>
          <a:xfrm>
            <a:off x="711300" y="2125950"/>
            <a:ext cx="1391700" cy="1491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【ご用意下さい】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&lt;基本情報&gt;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サブドメインURL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サイト名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サイトディスクリプション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&lt;ファイル&gt;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logo.png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favicon.png</a:t>
            </a:r>
            <a:endParaRPr sz="800"/>
          </a:p>
        </p:txBody>
      </p:sp>
      <p:sp>
        <p:nvSpPr>
          <p:cNvPr id="243" name="Google Shape;243;p22"/>
          <p:cNvSpPr/>
          <p:nvPr/>
        </p:nvSpPr>
        <p:spPr>
          <a:xfrm>
            <a:off x="2321275" y="2129550"/>
            <a:ext cx="1391700" cy="13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【弊社側で作成します】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&lt;ファイル&gt;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login_bg.jpg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og_image.png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500"/>
              <a:t>※既にイメージ画像等ありましたら</a:t>
            </a:r>
            <a:endParaRPr sz="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500"/>
              <a:t>　ご指定ください</a:t>
            </a:r>
            <a:endParaRPr sz="800"/>
          </a:p>
        </p:txBody>
      </p:sp>
      <p:sp>
        <p:nvSpPr>
          <p:cNvPr id="244" name="Google Shape;244;p22"/>
          <p:cNvSpPr txBox="1"/>
          <p:nvPr/>
        </p:nvSpPr>
        <p:spPr>
          <a:xfrm>
            <a:off x="3965600" y="1324875"/>
            <a:ext cx="14901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動作をご確認ください。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また下記２点ありましたらお伝えください。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45" name="Google Shape;245;p22"/>
          <p:cNvSpPr/>
          <p:nvPr/>
        </p:nvSpPr>
        <p:spPr>
          <a:xfrm>
            <a:off x="3965600" y="2129550"/>
            <a:ext cx="1391700" cy="13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・変更したい画像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・追加/削除したいサイドメニュー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46" name="Google Shape;246;p22"/>
          <p:cNvSpPr txBox="1"/>
          <p:nvPr/>
        </p:nvSpPr>
        <p:spPr>
          <a:xfrm>
            <a:off x="5609925" y="1324875"/>
            <a:ext cx="14424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弊社側で修正作業を行い、完了次第お伝えさせていただきます。</a:t>
            </a:r>
            <a:endParaRPr sz="800"/>
          </a:p>
        </p:txBody>
      </p:sp>
      <p:sp>
        <p:nvSpPr>
          <p:cNvPr id="247" name="Google Shape;247;p22"/>
          <p:cNvSpPr txBox="1"/>
          <p:nvPr/>
        </p:nvSpPr>
        <p:spPr>
          <a:xfrm>
            <a:off x="7254250" y="1324875"/>
            <a:ext cx="14424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ご確認頂き、問題なければ完了です。</a:t>
            </a:r>
            <a:endParaRPr sz="800"/>
          </a:p>
        </p:txBody>
      </p:sp>
      <p:sp>
        <p:nvSpPr>
          <p:cNvPr id="248" name="Google Shape;248;p22"/>
          <p:cNvSpPr/>
          <p:nvPr/>
        </p:nvSpPr>
        <p:spPr>
          <a:xfrm>
            <a:off x="4347075" y="131550"/>
            <a:ext cx="2010900" cy="31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目安：</a:t>
            </a:r>
            <a:r>
              <a:rPr lang="ja"/>
              <a:t>2</a:t>
            </a:r>
            <a:r>
              <a:rPr lang="ja"/>
              <a:t>週間程度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